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59" r:id="rId3"/>
    <p:sldId id="260" r:id="rId4"/>
  </p:sldIdLst>
  <p:sldSz cx="12192000" cy="6858000"/>
  <p:notesSz cx="6735763" cy="98663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07" userDrawn="1">
          <p15:clr>
            <a:srgbClr val="A4A3A4"/>
          </p15:clr>
        </p15:guide>
        <p15:guide id="2" pos="212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80" d="100"/>
          <a:sy n="80" d="100"/>
        </p:scale>
        <p:origin x="-36" y="2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-2226" y="-108"/>
      </p:cViewPr>
      <p:guideLst>
        <p:guide orient="horz" pos="3107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19413" cy="493713"/>
          </a:xfrm>
          <a:prstGeom prst="rect">
            <a:avLst/>
          </a:prstGeom>
        </p:spPr>
        <p:txBody>
          <a:bodyPr vert="horz" lIns="91064" tIns="45532" rIns="91064" bIns="45532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14764" y="2"/>
            <a:ext cx="2919412" cy="493713"/>
          </a:xfrm>
          <a:prstGeom prst="rect">
            <a:avLst/>
          </a:prstGeom>
        </p:spPr>
        <p:txBody>
          <a:bodyPr vert="horz" lIns="91064" tIns="45532" rIns="91064" bIns="45532" rtlCol="0"/>
          <a:lstStyle>
            <a:lvl1pPr algn="r">
              <a:defRPr sz="1200"/>
            </a:lvl1pPr>
          </a:lstStyle>
          <a:p>
            <a:fld id="{677C661C-ED5F-4EBB-8F7A-B652A5E0D1B7}" type="datetimeFigureOut">
              <a:rPr lang="fr-FR" smtClean="0"/>
              <a:t>05/11/2018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64" tIns="45532" rIns="91064" bIns="45532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3101" y="4686300"/>
            <a:ext cx="5389564" cy="4440238"/>
          </a:xfrm>
          <a:prstGeom prst="rect">
            <a:avLst/>
          </a:prstGeom>
        </p:spPr>
        <p:txBody>
          <a:bodyPr vert="horz" lIns="91064" tIns="45532" rIns="91064" bIns="45532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3" y="9371013"/>
            <a:ext cx="2919413" cy="493712"/>
          </a:xfrm>
          <a:prstGeom prst="rect">
            <a:avLst/>
          </a:prstGeom>
        </p:spPr>
        <p:txBody>
          <a:bodyPr vert="horz" lIns="91064" tIns="45532" rIns="91064" bIns="45532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14764" y="9371013"/>
            <a:ext cx="2919412" cy="493712"/>
          </a:xfrm>
          <a:prstGeom prst="rect">
            <a:avLst/>
          </a:prstGeom>
        </p:spPr>
        <p:txBody>
          <a:bodyPr vert="horz" lIns="91064" tIns="45532" rIns="91064" bIns="45532" rtlCol="0" anchor="b"/>
          <a:lstStyle>
            <a:lvl1pPr algn="r">
              <a:defRPr sz="1200"/>
            </a:lvl1pPr>
          </a:lstStyle>
          <a:p>
            <a:fld id="{65EA163A-AD04-42D9-B860-22EE42BB36B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7180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3F20AD9-E75B-410C-B14D-556FEEC348BA}" type="datetimeFigureOut">
              <a:rPr lang="fr-FR" smtClean="0"/>
              <a:t>05/11/2018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B4E366C-1E07-416B-A97A-03B604496D8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06386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3F20AD9-E75B-410C-B14D-556FEEC348BA}" type="datetimeFigureOut">
              <a:rPr lang="fr-FR" smtClean="0"/>
              <a:t>05/11/2018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B4E366C-1E07-416B-A97A-03B604496D8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04535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3F20AD9-E75B-410C-B14D-556FEEC348BA}" type="datetimeFigureOut">
              <a:rPr lang="fr-FR" smtClean="0"/>
              <a:t>05/11/2018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B4E366C-1E07-416B-A97A-03B604496D8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92206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3F20AD9-E75B-410C-B14D-556FEEC348BA}" type="datetimeFigureOut">
              <a:rPr lang="fr-FR" smtClean="0"/>
              <a:t>05/11/2018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B4E366C-1E07-416B-A97A-03B604496D8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74546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3F20AD9-E75B-410C-B14D-556FEEC348BA}" type="datetimeFigureOut">
              <a:rPr lang="fr-FR" smtClean="0"/>
              <a:t>05/11/2018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B4E366C-1E07-416B-A97A-03B604496D8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52285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3F20AD9-E75B-410C-B14D-556FEEC348BA}" type="datetimeFigureOut">
              <a:rPr lang="fr-FR" smtClean="0"/>
              <a:t>05/11/2018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B4E366C-1E07-416B-A97A-03B604496D8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55722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3F20AD9-E75B-410C-B14D-556FEEC348BA}" type="datetimeFigureOut">
              <a:rPr lang="fr-FR" smtClean="0"/>
              <a:t>05/11/2018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B4E366C-1E07-416B-A97A-03B604496D8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38165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3F20AD9-E75B-410C-B14D-556FEEC348BA}" type="datetimeFigureOut">
              <a:rPr lang="fr-FR" smtClean="0"/>
              <a:t>05/11/2018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B4E366C-1E07-416B-A97A-03B604496D8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62338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3F20AD9-E75B-410C-B14D-556FEEC348BA}" type="datetimeFigureOut">
              <a:rPr lang="fr-FR" smtClean="0"/>
              <a:t>05/11/2018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B4E366C-1E07-416B-A97A-03B604496D8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88930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3F20AD9-E75B-410C-B14D-556FEEC348BA}" type="datetimeFigureOut">
              <a:rPr lang="fr-FR" smtClean="0"/>
              <a:t>05/11/2018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B4E366C-1E07-416B-A97A-03B604496D8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93697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3F20AD9-E75B-410C-B14D-556FEEC348BA}" type="datetimeFigureOut">
              <a:rPr lang="fr-FR" smtClean="0"/>
              <a:t>05/11/2018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B4E366C-1E07-416B-A97A-03B604496D8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293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48"/>
          <p:cNvGrpSpPr>
            <a:grpSpLocks/>
          </p:cNvGrpSpPr>
          <p:nvPr userDrawn="1"/>
        </p:nvGrpSpPr>
        <p:grpSpPr bwMode="auto">
          <a:xfrm>
            <a:off x="1050646" y="45218"/>
            <a:ext cx="10185400" cy="6858000"/>
            <a:chOff x="120" y="180"/>
            <a:chExt cx="16580" cy="11200"/>
          </a:xfrm>
        </p:grpSpPr>
        <p:pic>
          <p:nvPicPr>
            <p:cNvPr id="8" name="Picture 177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" y="180"/>
              <a:ext cx="16580" cy="11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AutoShape 176"/>
            <p:cNvSpPr>
              <a:spLocks/>
            </p:cNvSpPr>
            <p:nvPr/>
          </p:nvSpPr>
          <p:spPr bwMode="auto">
            <a:xfrm>
              <a:off x="280" y="3920"/>
              <a:ext cx="6420" cy="160"/>
            </a:xfrm>
            <a:custGeom>
              <a:avLst/>
              <a:gdLst>
                <a:gd name="T0" fmla="+- 0 3380 280"/>
                <a:gd name="T1" fmla="*/ T0 w 6420"/>
                <a:gd name="T2" fmla="+- 0 3920 3920"/>
                <a:gd name="T3" fmla="*/ 3920 h 160"/>
                <a:gd name="T4" fmla="+- 0 280 280"/>
                <a:gd name="T5" fmla="*/ T4 w 6420"/>
                <a:gd name="T6" fmla="+- 0 3920 3920"/>
                <a:gd name="T7" fmla="*/ 3920 h 160"/>
                <a:gd name="T8" fmla="+- 0 280 280"/>
                <a:gd name="T9" fmla="*/ T8 w 6420"/>
                <a:gd name="T10" fmla="+- 0 4080 3920"/>
                <a:gd name="T11" fmla="*/ 4080 h 160"/>
                <a:gd name="T12" fmla="+- 0 3380 280"/>
                <a:gd name="T13" fmla="*/ T12 w 6420"/>
                <a:gd name="T14" fmla="+- 0 4080 3920"/>
                <a:gd name="T15" fmla="*/ 4080 h 160"/>
                <a:gd name="T16" fmla="+- 0 3380 280"/>
                <a:gd name="T17" fmla="*/ T16 w 6420"/>
                <a:gd name="T18" fmla="+- 0 3920 3920"/>
                <a:gd name="T19" fmla="*/ 3920 h 160"/>
                <a:gd name="T20" fmla="+- 0 6700 280"/>
                <a:gd name="T21" fmla="*/ T20 w 6420"/>
                <a:gd name="T22" fmla="+- 0 3920 3920"/>
                <a:gd name="T23" fmla="*/ 3920 h 160"/>
                <a:gd name="T24" fmla="+- 0 3560 280"/>
                <a:gd name="T25" fmla="*/ T24 w 6420"/>
                <a:gd name="T26" fmla="+- 0 3920 3920"/>
                <a:gd name="T27" fmla="*/ 3920 h 160"/>
                <a:gd name="T28" fmla="+- 0 3560 280"/>
                <a:gd name="T29" fmla="*/ T28 w 6420"/>
                <a:gd name="T30" fmla="+- 0 4080 3920"/>
                <a:gd name="T31" fmla="*/ 4080 h 160"/>
                <a:gd name="T32" fmla="+- 0 6700 280"/>
                <a:gd name="T33" fmla="*/ T32 w 6420"/>
                <a:gd name="T34" fmla="+- 0 4080 3920"/>
                <a:gd name="T35" fmla="*/ 4080 h 160"/>
                <a:gd name="T36" fmla="+- 0 6700 280"/>
                <a:gd name="T37" fmla="*/ T36 w 6420"/>
                <a:gd name="T38" fmla="+- 0 3920 3920"/>
                <a:gd name="T39" fmla="*/ 3920 h 16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</a:cxnLst>
              <a:rect l="0" t="0" r="r" b="b"/>
              <a:pathLst>
                <a:path w="6420" h="160">
                  <a:moveTo>
                    <a:pt x="3100" y="0"/>
                  </a:moveTo>
                  <a:lnTo>
                    <a:pt x="0" y="0"/>
                  </a:lnTo>
                  <a:lnTo>
                    <a:pt x="0" y="160"/>
                  </a:lnTo>
                  <a:lnTo>
                    <a:pt x="3100" y="160"/>
                  </a:lnTo>
                  <a:lnTo>
                    <a:pt x="3100" y="0"/>
                  </a:lnTo>
                  <a:moveTo>
                    <a:pt x="6420" y="0"/>
                  </a:moveTo>
                  <a:lnTo>
                    <a:pt x="3280" y="0"/>
                  </a:lnTo>
                  <a:lnTo>
                    <a:pt x="3280" y="160"/>
                  </a:lnTo>
                  <a:lnTo>
                    <a:pt x="6420" y="160"/>
                  </a:lnTo>
                  <a:lnTo>
                    <a:pt x="6420" y="0"/>
                  </a:lnTo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fr-FR" dirty="0"/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6860" y="3920"/>
              <a:ext cx="3140" cy="160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fr-FR" dirty="0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10160" y="3920"/>
              <a:ext cx="3120" cy="160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fr-FR" dirty="0"/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13440" y="3920"/>
              <a:ext cx="3120" cy="160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fr-FR" dirty="0"/>
            </a:p>
          </p:txBody>
        </p:sp>
        <p:sp>
          <p:nvSpPr>
            <p:cNvPr id="29" name="AutoShape 150"/>
            <p:cNvSpPr>
              <a:spLocks/>
            </p:cNvSpPr>
            <p:nvPr/>
          </p:nvSpPr>
          <p:spPr bwMode="auto">
            <a:xfrm>
              <a:off x="130" y="9380"/>
              <a:ext cx="9960" cy="520"/>
            </a:xfrm>
            <a:custGeom>
              <a:avLst/>
              <a:gdLst>
                <a:gd name="T0" fmla="+- 0 130 130"/>
                <a:gd name="T1" fmla="*/ T0 w 9960"/>
                <a:gd name="T2" fmla="+- 0 9380 9380"/>
                <a:gd name="T3" fmla="*/ 9380 h 520"/>
                <a:gd name="T4" fmla="+- 0 130 130"/>
                <a:gd name="T5" fmla="*/ T4 w 9960"/>
                <a:gd name="T6" fmla="+- 0 9580 9380"/>
                <a:gd name="T7" fmla="*/ 9580 h 520"/>
                <a:gd name="T8" fmla="+- 0 10090 130"/>
                <a:gd name="T9" fmla="*/ T8 w 9960"/>
                <a:gd name="T10" fmla="+- 0 9640 9380"/>
                <a:gd name="T11" fmla="*/ 9640 h 520"/>
                <a:gd name="T12" fmla="+- 0 10090 130"/>
                <a:gd name="T13" fmla="*/ T12 w 9960"/>
                <a:gd name="T14" fmla="+- 0 9900 9380"/>
                <a:gd name="T15" fmla="*/ 9900 h 52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9960" h="520">
                  <a:moveTo>
                    <a:pt x="0" y="0"/>
                  </a:moveTo>
                  <a:lnTo>
                    <a:pt x="0" y="200"/>
                  </a:lnTo>
                  <a:moveTo>
                    <a:pt x="9960" y="260"/>
                  </a:moveTo>
                  <a:lnTo>
                    <a:pt x="9960" y="520"/>
                  </a:lnTo>
                </a:path>
              </a:pathLst>
            </a:custGeom>
            <a:noFill/>
            <a:ln w="12700">
              <a:solidFill>
                <a:srgbClr val="FEFEF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fr-FR" dirty="0"/>
            </a:p>
          </p:txBody>
        </p:sp>
      </p:grpSp>
    </p:spTree>
    <p:extLst>
      <p:ext uri="{BB962C8B-B14F-4D97-AF65-F5344CB8AC3E}">
        <p14:creationId xmlns:p14="http://schemas.microsoft.com/office/powerpoint/2010/main" val="757607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emf"/><Relationship Id="rId5" Type="http://schemas.openxmlformats.org/officeDocument/2006/relationships/image" Target="../media/image3.pn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7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4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ZoneTexte 33"/>
          <p:cNvSpPr txBox="1"/>
          <p:nvPr/>
        </p:nvSpPr>
        <p:spPr>
          <a:xfrm>
            <a:off x="3429774" y="96495"/>
            <a:ext cx="54922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>
                <a:latin typeface="Century Gothic" panose="020B0502020202020204" pitchFamily="34" charset="0"/>
              </a:rPr>
              <a:t>LA TESTE DE BUCH</a:t>
            </a:r>
          </a:p>
          <a:p>
            <a:pPr algn="ctr"/>
            <a:r>
              <a:rPr lang="fr-FR" b="1" dirty="0">
                <a:latin typeface="Century Gothic" panose="020B0502020202020204" pitchFamily="34" charset="0"/>
              </a:rPr>
              <a:t>Menus et goûters  du 03/12/2018 au 07/12/2018</a:t>
            </a:r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007526" y="2169147"/>
            <a:ext cx="225465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1000" b="1" dirty="0">
              <a:latin typeface="Century Gothic" panose="020B0502020202020204" pitchFamily="34" charset="0"/>
            </a:endParaRPr>
          </a:p>
          <a:p>
            <a:pPr algn="ctr"/>
            <a:r>
              <a:rPr lang="fr-FR" sz="1000" b="1" u="sng" dirty="0">
                <a:latin typeface="Century Gothic" panose="020B0502020202020204" pitchFamily="34" charset="0"/>
              </a:rPr>
              <a:t>Menu à base de produits BIO</a:t>
            </a:r>
          </a:p>
          <a:p>
            <a:pPr algn="ctr"/>
            <a:endParaRPr lang="fr-FR" sz="1000" b="1" dirty="0">
              <a:latin typeface="Century Gothic" panose="020B0502020202020204" pitchFamily="34" charset="0"/>
            </a:endParaRPr>
          </a:p>
          <a:p>
            <a:pPr algn="ctr"/>
            <a:r>
              <a:rPr lang="fr-FR" sz="1000" b="1" dirty="0">
                <a:latin typeface="Century Gothic" panose="020B0502020202020204" pitchFamily="34" charset="0"/>
              </a:rPr>
              <a:t>Taboulé</a:t>
            </a: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Ou </a:t>
            </a: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Salade de </a:t>
            </a:r>
            <a:r>
              <a:rPr lang="fr-FR" sz="1000" b="1" dirty="0">
                <a:latin typeface="Century Gothic" panose="020B0502020202020204" pitchFamily="34" charset="0"/>
              </a:rPr>
              <a:t>haricots blancs</a:t>
            </a:r>
          </a:p>
          <a:p>
            <a:pPr algn="ctr"/>
            <a:endParaRPr lang="fr-FR" sz="1000" dirty="0">
              <a:latin typeface="Century Gothic" panose="020B0502020202020204" pitchFamily="34" charset="0"/>
            </a:endParaRP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Goulash de </a:t>
            </a:r>
            <a:r>
              <a:rPr lang="fr-FR" sz="1000" b="1" dirty="0">
                <a:latin typeface="Century Gothic" panose="020B0502020202020204" pitchFamily="34" charset="0"/>
              </a:rPr>
              <a:t>bœuf </a:t>
            </a: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( paprika et tomate)</a:t>
            </a: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** poisson meunière</a:t>
            </a:r>
          </a:p>
          <a:p>
            <a:pPr algn="ctr"/>
            <a:endParaRPr lang="fr-FR" sz="1000" dirty="0">
              <a:latin typeface="Century Gothic" panose="020B0502020202020204" pitchFamily="34" charset="0"/>
            </a:endParaRPr>
          </a:p>
          <a:p>
            <a:pPr algn="ctr"/>
            <a:r>
              <a:rPr lang="fr-FR" sz="1000" b="1" dirty="0">
                <a:latin typeface="Century Gothic" panose="020B0502020202020204" pitchFamily="34" charset="0"/>
              </a:rPr>
              <a:t>Haricots verts </a:t>
            </a:r>
            <a:r>
              <a:rPr lang="fr-FR" sz="1000" dirty="0">
                <a:latin typeface="Century Gothic" panose="020B0502020202020204" pitchFamily="34" charset="0"/>
              </a:rPr>
              <a:t>persillés</a:t>
            </a:r>
          </a:p>
          <a:p>
            <a:pPr algn="ctr"/>
            <a:endParaRPr lang="fr-FR" sz="1000" dirty="0">
              <a:latin typeface="Century Gothic" panose="020B0502020202020204" pitchFamily="34" charset="0"/>
            </a:endParaRPr>
          </a:p>
          <a:p>
            <a:pPr algn="ctr"/>
            <a:r>
              <a:rPr lang="fr-FR" sz="1000" b="1" dirty="0">
                <a:latin typeface="Century Gothic" panose="020B0502020202020204" pitchFamily="34" charset="0"/>
              </a:rPr>
              <a:t>Camembert</a:t>
            </a: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Ou</a:t>
            </a:r>
          </a:p>
          <a:p>
            <a:pPr algn="ctr"/>
            <a:r>
              <a:rPr lang="fr-FR" sz="1000" dirty="0" err="1">
                <a:latin typeface="Century Gothic" panose="020B0502020202020204" pitchFamily="34" charset="0"/>
              </a:rPr>
              <a:t>Cantafrais</a:t>
            </a:r>
            <a:endParaRPr lang="fr-FR" sz="1000" dirty="0">
              <a:latin typeface="Century Gothic" panose="020B0502020202020204" pitchFamily="34" charset="0"/>
            </a:endParaRPr>
          </a:p>
          <a:p>
            <a:pPr algn="ctr"/>
            <a:endParaRPr lang="fr-FR" sz="1000" dirty="0">
              <a:latin typeface="Century Gothic" panose="020B0502020202020204" pitchFamily="34" charset="0"/>
            </a:endParaRPr>
          </a:p>
          <a:p>
            <a:pPr algn="ctr"/>
            <a:r>
              <a:rPr lang="fr-FR" sz="1000" b="1" dirty="0">
                <a:latin typeface="Century Gothic" panose="020B0502020202020204" pitchFamily="34" charset="0"/>
              </a:rPr>
              <a:t>Fruit annuel au choix</a:t>
            </a:r>
          </a:p>
          <a:p>
            <a:pPr algn="ctr"/>
            <a:endParaRPr lang="fr-FR" sz="1000" dirty="0">
              <a:latin typeface="Century Gothic" panose="020B0502020202020204" pitchFamily="34" charset="0"/>
            </a:endParaRP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Pain beurre chocolat</a:t>
            </a: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 poudre</a:t>
            </a: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Petit suisse</a:t>
            </a: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Jus de fruits</a:t>
            </a:r>
          </a:p>
          <a:p>
            <a:pPr algn="ctr"/>
            <a:endParaRPr lang="fr-FR" sz="1000" dirty="0">
              <a:latin typeface="Century Gothic" panose="020B0502020202020204" pitchFamily="34" charset="0"/>
            </a:endParaRPr>
          </a:p>
          <a:p>
            <a:pPr algn="ctr"/>
            <a:endParaRPr lang="fr-FR" sz="1000" dirty="0">
              <a:latin typeface="Century Gothic" panose="020B0502020202020204" pitchFamily="34" charset="0"/>
            </a:endParaRPr>
          </a:p>
          <a:p>
            <a:pPr algn="ctr"/>
            <a:endParaRPr lang="fr-FR" sz="1000" dirty="0">
              <a:latin typeface="Century Gothic" panose="020B0502020202020204" pitchFamily="34" charset="0"/>
            </a:endParaRPr>
          </a:p>
          <a:p>
            <a:pPr algn="ctr"/>
            <a:endParaRPr lang="fr-FR" sz="1000" dirty="0">
              <a:latin typeface="Century Gothic" panose="020B0502020202020204" pitchFamily="34" charset="0"/>
            </a:endParaRPr>
          </a:p>
          <a:p>
            <a:pPr algn="ctr"/>
            <a:endParaRPr lang="fr-FR" sz="1000" dirty="0">
              <a:latin typeface="Century Gothic" panose="020B0502020202020204" pitchFamily="34" charset="0"/>
            </a:endParaRPr>
          </a:p>
          <a:p>
            <a:r>
              <a:rPr lang="fr-FR" sz="1000" dirty="0">
                <a:latin typeface="Century Gothic" panose="020B0502020202020204" pitchFamily="34" charset="0"/>
              </a:rPr>
              <a:t>                                                  </a:t>
            </a: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 </a:t>
            </a:r>
          </a:p>
          <a:p>
            <a:r>
              <a:rPr lang="fr-FR" sz="1000" dirty="0"/>
              <a:t/>
            </a:r>
            <a:br>
              <a:rPr lang="fr-FR" sz="1000" dirty="0"/>
            </a:br>
            <a:endParaRPr lang="fr-FR" sz="1000" dirty="0">
              <a:latin typeface="Century Gothic" panose="020B0502020202020204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5230518" y="2282323"/>
            <a:ext cx="185623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1000" dirty="0">
              <a:latin typeface="Century Gothic" panose="020B0502020202020204" pitchFamily="34" charset="0"/>
            </a:endParaRP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Velouté de légumes</a:t>
            </a:r>
          </a:p>
          <a:p>
            <a:pPr algn="ctr"/>
            <a:endParaRPr lang="fr-FR" sz="1000" dirty="0">
              <a:latin typeface="Century Gothic" panose="020B0502020202020204" pitchFamily="34" charset="0"/>
            </a:endParaRPr>
          </a:p>
          <a:p>
            <a:pPr algn="ctr"/>
            <a:endParaRPr lang="fr-FR" sz="1000" dirty="0">
              <a:latin typeface="Century Gothic" panose="020B0502020202020204" pitchFamily="34" charset="0"/>
            </a:endParaRP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Bolognaise de canard</a:t>
            </a:r>
          </a:p>
          <a:p>
            <a:pPr algn="ctr"/>
            <a:endParaRPr lang="fr-FR" sz="1000" dirty="0">
              <a:latin typeface="Century Gothic" panose="020B0502020202020204" pitchFamily="34" charset="0"/>
            </a:endParaRPr>
          </a:p>
          <a:p>
            <a:pPr algn="ctr"/>
            <a:r>
              <a:rPr lang="fr-FR" sz="1000" b="1" dirty="0">
                <a:latin typeface="Century Gothic" panose="020B0502020202020204" pitchFamily="34" charset="0"/>
              </a:rPr>
              <a:t>Penne </a:t>
            </a:r>
            <a:r>
              <a:rPr lang="fr-FR" sz="1000" b="1" dirty="0" err="1">
                <a:latin typeface="Century Gothic" panose="020B0502020202020204" pitchFamily="34" charset="0"/>
              </a:rPr>
              <a:t>rigate</a:t>
            </a:r>
            <a:endParaRPr lang="fr-FR" sz="1000" b="1" dirty="0">
              <a:latin typeface="Century Gothic" panose="020B0502020202020204" pitchFamily="34" charset="0"/>
            </a:endParaRPr>
          </a:p>
          <a:p>
            <a:pPr algn="ctr"/>
            <a:endParaRPr lang="fr-FR" sz="1000" dirty="0">
              <a:latin typeface="Century Gothic" panose="020B0502020202020204" pitchFamily="34" charset="0"/>
            </a:endParaRPr>
          </a:p>
          <a:p>
            <a:pPr algn="ctr"/>
            <a:endParaRPr lang="fr-FR" sz="1000" dirty="0">
              <a:latin typeface="Century Gothic" panose="020B0502020202020204" pitchFamily="34" charset="0"/>
            </a:endParaRP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Yaourt aromatisé</a:t>
            </a:r>
          </a:p>
          <a:p>
            <a:pPr algn="ctr"/>
            <a:endParaRPr lang="fr-FR" sz="1000" dirty="0">
              <a:latin typeface="Century Gothic" panose="020B0502020202020204" pitchFamily="34" charset="0"/>
            </a:endParaRPr>
          </a:p>
          <a:p>
            <a:pPr algn="ctr"/>
            <a:endParaRPr lang="fr-FR" sz="1000" dirty="0">
              <a:latin typeface="Century Gothic" panose="020B0502020202020204" pitchFamily="34" charset="0"/>
            </a:endParaRP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Assiette de fruits d’hiver</a:t>
            </a: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Orange-kiwi</a:t>
            </a:r>
          </a:p>
          <a:p>
            <a:pPr algn="ctr"/>
            <a:endParaRPr lang="fr-FR" sz="1000" dirty="0">
              <a:latin typeface="Century Gothic" panose="020B0502020202020204" pitchFamily="34" charset="0"/>
            </a:endParaRPr>
          </a:p>
          <a:p>
            <a:pPr algn="ctr"/>
            <a:endParaRPr lang="fr-FR" sz="1000" dirty="0">
              <a:latin typeface="Century Gothic" panose="020B0502020202020204" pitchFamily="34" charset="0"/>
            </a:endParaRPr>
          </a:p>
          <a:p>
            <a:pPr algn="ctr"/>
            <a:endParaRPr lang="fr-FR" sz="1000" dirty="0">
              <a:latin typeface="Century Gothic" panose="020B0502020202020204" pitchFamily="34" charset="0"/>
            </a:endParaRP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Pain fromage</a:t>
            </a: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Compote</a:t>
            </a:r>
          </a:p>
          <a:p>
            <a:pPr algn="ctr"/>
            <a:endParaRPr lang="fr-FR" sz="1000" dirty="0">
              <a:latin typeface="Century Gothic" panose="020B0502020202020204" pitchFamily="34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8921983" y="2282323"/>
            <a:ext cx="2576597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b="1" dirty="0">
                <a:latin typeface="Century Gothic" panose="020B0502020202020204" pitchFamily="34" charset="0"/>
              </a:rPr>
              <a:t>Salade verte </a:t>
            </a:r>
            <a:r>
              <a:rPr lang="fr-FR" sz="1000" dirty="0">
                <a:latin typeface="Century Gothic" panose="020B0502020202020204" pitchFamily="34" charset="0"/>
              </a:rPr>
              <a:t>et maïs</a:t>
            </a: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Vinaigrette d’agrumes au romarin</a:t>
            </a: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Ou</a:t>
            </a: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Céleri râpé vinaigrette</a:t>
            </a:r>
          </a:p>
          <a:p>
            <a:pPr algn="ctr"/>
            <a:endParaRPr lang="fr-FR" sz="1000" dirty="0">
              <a:latin typeface="Century Gothic" panose="020B0502020202020204" pitchFamily="34" charset="0"/>
            </a:endParaRP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Sauté de volaille</a:t>
            </a: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 façon fermière</a:t>
            </a: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( oignons, carottes, petits pois )</a:t>
            </a:r>
          </a:p>
          <a:p>
            <a:pPr algn="ctr"/>
            <a:endParaRPr lang="fr-FR" sz="1000" dirty="0">
              <a:latin typeface="Century Gothic" panose="020B0502020202020204" pitchFamily="34" charset="0"/>
            </a:endParaRP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Carottes persillées</a:t>
            </a:r>
          </a:p>
          <a:p>
            <a:pPr algn="ctr"/>
            <a:endParaRPr lang="fr-FR" sz="1000" dirty="0">
              <a:latin typeface="Century Gothic" panose="020B0502020202020204" pitchFamily="34" charset="0"/>
            </a:endParaRP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Tomme blanche</a:t>
            </a: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Ou</a:t>
            </a: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Saint </a:t>
            </a:r>
            <a:r>
              <a:rPr lang="fr-FR" sz="1000" dirty="0" err="1">
                <a:latin typeface="Century Gothic" panose="020B0502020202020204" pitchFamily="34" charset="0"/>
              </a:rPr>
              <a:t>Moret</a:t>
            </a:r>
            <a:endParaRPr lang="fr-FR" sz="1000" dirty="0">
              <a:latin typeface="Century Gothic" panose="020B0502020202020204" pitchFamily="34" charset="0"/>
            </a:endParaRPr>
          </a:p>
          <a:p>
            <a:pPr algn="ctr"/>
            <a:endParaRPr lang="fr-FR" sz="1000" dirty="0">
              <a:latin typeface="Century Gothic" panose="020B0502020202020204" pitchFamily="34" charset="0"/>
            </a:endParaRP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Gaufre nappée chocolat</a:t>
            </a: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Ou</a:t>
            </a: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Chantilly</a:t>
            </a:r>
          </a:p>
          <a:p>
            <a:pPr algn="ctr"/>
            <a:endParaRPr lang="fr-FR" sz="1000" dirty="0">
              <a:latin typeface="Century Gothic" panose="020B0502020202020204" pitchFamily="34" charset="0"/>
            </a:endParaRP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Pain miel</a:t>
            </a: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Fruit frais</a:t>
            </a: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Yaourt sucré</a:t>
            </a:r>
          </a:p>
          <a:p>
            <a:pPr algn="ctr"/>
            <a:endParaRPr lang="fr-FR" sz="1000" dirty="0">
              <a:latin typeface="Century Gothic" panose="020B0502020202020204" pitchFamily="34" charset="0"/>
            </a:endParaRPr>
          </a:p>
        </p:txBody>
      </p:sp>
      <p:pic>
        <p:nvPicPr>
          <p:cNvPr id="16" name="Picture 1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7788" y="4831415"/>
            <a:ext cx="393164" cy="48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ZoneTexte 18"/>
          <p:cNvSpPr txBox="1"/>
          <p:nvPr/>
        </p:nvSpPr>
        <p:spPr>
          <a:xfrm>
            <a:off x="6753348" y="2218664"/>
            <a:ext cx="2879178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b="1" dirty="0">
                <a:latin typeface="Century Gothic" panose="020B0502020202020204" pitchFamily="34" charset="0"/>
              </a:rPr>
              <a:t>***Les pas pareilles***</a:t>
            </a:r>
          </a:p>
          <a:p>
            <a:pPr algn="ctr"/>
            <a:endParaRPr lang="fr-FR" sz="1000" dirty="0">
              <a:latin typeface="Century Gothic" panose="020B0502020202020204" pitchFamily="34" charset="0"/>
            </a:endParaRP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Salade coleslaw</a:t>
            </a: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Ou</a:t>
            </a: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Emincé d’endives</a:t>
            </a:r>
          </a:p>
          <a:p>
            <a:pPr algn="ctr"/>
            <a:endParaRPr lang="fr-FR" sz="1000" dirty="0">
              <a:latin typeface="Century Gothic" panose="020B0502020202020204" pitchFamily="34" charset="0"/>
            </a:endParaRP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Echine demi-sel à la dijonnaise</a:t>
            </a: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** Rôti de dinde</a:t>
            </a:r>
          </a:p>
          <a:p>
            <a:pPr algn="ctr"/>
            <a:endParaRPr lang="fr-FR" sz="400" dirty="0">
              <a:latin typeface="Century Gothic" panose="020B0502020202020204" pitchFamily="34" charset="0"/>
            </a:endParaRP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Lentilles mijotées</a:t>
            </a:r>
          </a:p>
          <a:p>
            <a:pPr algn="ctr"/>
            <a:endParaRPr lang="fr-FR" sz="400" dirty="0">
              <a:latin typeface="Century Gothic" panose="020B0502020202020204" pitchFamily="34" charset="0"/>
            </a:endParaRPr>
          </a:p>
          <a:p>
            <a:pPr algn="ctr"/>
            <a:endParaRPr lang="fr-FR" sz="400" dirty="0">
              <a:latin typeface="Century Gothic" panose="020B0502020202020204" pitchFamily="34" charset="0"/>
            </a:endParaRP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Saint Paulin</a:t>
            </a: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Ou</a:t>
            </a: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Vache qui Rit</a:t>
            </a:r>
          </a:p>
          <a:p>
            <a:pPr algn="ctr"/>
            <a:endParaRPr lang="fr-FR" sz="1000" dirty="0">
              <a:latin typeface="Century Gothic" panose="020B0502020202020204" pitchFamily="34" charset="0"/>
            </a:endParaRPr>
          </a:p>
          <a:p>
            <a:pPr algn="ctr"/>
            <a:r>
              <a:rPr lang="fr-FR" sz="1000" b="1" i="1" dirty="0">
                <a:latin typeface="Century Gothic" panose="020B0502020202020204" pitchFamily="34" charset="0"/>
              </a:rPr>
              <a:t>Fromage blanc </a:t>
            </a:r>
          </a:p>
          <a:p>
            <a:pPr algn="ctr"/>
            <a:r>
              <a:rPr lang="fr-FR" sz="1000" b="1" i="1" dirty="0">
                <a:latin typeface="Century Gothic" panose="020B0502020202020204" pitchFamily="34" charset="0"/>
              </a:rPr>
              <a:t>Ou</a:t>
            </a:r>
          </a:p>
          <a:p>
            <a:pPr algn="ctr"/>
            <a:r>
              <a:rPr lang="fr-FR" sz="1000" b="1" i="1" dirty="0">
                <a:latin typeface="Century Gothic" panose="020B0502020202020204" pitchFamily="34" charset="0"/>
              </a:rPr>
              <a:t> Yaourt nature</a:t>
            </a:r>
          </a:p>
          <a:p>
            <a:pPr algn="ctr"/>
            <a:r>
              <a:rPr lang="fr-FR" sz="1000" b="1" i="1" dirty="0" err="1">
                <a:latin typeface="Century Gothic" panose="020B0502020202020204" pitchFamily="34" charset="0"/>
              </a:rPr>
              <a:t>straciatella</a:t>
            </a:r>
            <a:endParaRPr lang="fr-FR" sz="1000" b="1" i="1" dirty="0">
              <a:latin typeface="Century Gothic" panose="020B0502020202020204" pitchFamily="34" charset="0"/>
            </a:endParaRPr>
          </a:p>
          <a:p>
            <a:pPr algn="ctr"/>
            <a:r>
              <a:rPr lang="fr-FR" sz="1000" b="1" i="1" dirty="0">
                <a:latin typeface="Century Gothic" panose="020B0502020202020204" pitchFamily="34" charset="0"/>
              </a:rPr>
              <a:t> ( aux 2 chocolats)</a:t>
            </a:r>
          </a:p>
          <a:p>
            <a:pPr algn="ctr"/>
            <a:endParaRPr lang="fr-FR" sz="1000" b="1" i="1" dirty="0">
              <a:latin typeface="Century Gothic" panose="020B0502020202020204" pitchFamily="34" charset="0"/>
            </a:endParaRP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Pain pâte de fruits</a:t>
            </a: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Fruit frais</a:t>
            </a: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Lait vanille</a:t>
            </a:r>
          </a:p>
          <a:p>
            <a:pPr algn="ctr"/>
            <a:endParaRPr lang="fr-FR" sz="1000" dirty="0">
              <a:latin typeface="Century Gothic" panose="020B0502020202020204" pitchFamily="34" charset="0"/>
            </a:endParaRPr>
          </a:p>
          <a:p>
            <a:pPr algn="ctr"/>
            <a:endParaRPr lang="fr-FR" sz="1000" dirty="0">
              <a:latin typeface="Century Gothic" panose="020B0502020202020204" pitchFamily="34" charset="0"/>
            </a:endParaRPr>
          </a:p>
          <a:p>
            <a:pPr algn="ctr"/>
            <a:endParaRPr lang="fr-FR" sz="1000" dirty="0">
              <a:latin typeface="Century Gothic" panose="020B0502020202020204" pitchFamily="34" charset="0"/>
            </a:endParaRPr>
          </a:p>
        </p:txBody>
      </p:sp>
      <p:pic>
        <p:nvPicPr>
          <p:cNvPr id="25" name="Picture 1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6355" y="5315262"/>
            <a:ext cx="393164" cy="48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1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5782" y="5141260"/>
            <a:ext cx="393164" cy="48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1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3291" y="5116767"/>
            <a:ext cx="393164" cy="48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118366" y="2295688"/>
            <a:ext cx="2016369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000" dirty="0">
                <a:latin typeface="Century Gothic" panose="020B0502020202020204" pitchFamily="34" charset="0"/>
              </a:rPr>
              <a:t>Chou chinois</a:t>
            </a: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 vinaigrette au miel</a:t>
            </a: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Ou</a:t>
            </a: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Carottes râpées</a:t>
            </a:r>
          </a:p>
          <a:p>
            <a:pPr algn="ctr"/>
            <a:endParaRPr lang="fr-FR" sz="1000" dirty="0">
              <a:latin typeface="Century Gothic" panose="020B0502020202020204" pitchFamily="34" charset="0"/>
            </a:endParaRP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Filet de lieu à la vanille</a:t>
            </a:r>
          </a:p>
          <a:p>
            <a:pPr algn="ctr"/>
            <a:endParaRPr lang="fr-FR" sz="1000" dirty="0">
              <a:latin typeface="Century Gothic" panose="020B0502020202020204" pitchFamily="34" charset="0"/>
            </a:endParaRP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Boulgour</a:t>
            </a:r>
          </a:p>
          <a:p>
            <a:pPr algn="ctr"/>
            <a:endParaRPr lang="fr-FR" sz="1000" dirty="0">
              <a:latin typeface="Century Gothic" panose="020B0502020202020204" pitchFamily="34" charset="0"/>
            </a:endParaRPr>
          </a:p>
          <a:p>
            <a:pPr algn="ctr"/>
            <a:endParaRPr lang="fr-FR" sz="1000" dirty="0">
              <a:latin typeface="Century Gothic" panose="020B0502020202020204" pitchFamily="34" charset="0"/>
            </a:endParaRPr>
          </a:p>
          <a:p>
            <a:pPr algn="ctr"/>
            <a:r>
              <a:rPr lang="fr-FR" sz="1000" b="1" dirty="0">
                <a:latin typeface="Century Gothic" panose="020B0502020202020204" pitchFamily="34" charset="0"/>
              </a:rPr>
              <a:t>Emmenthal</a:t>
            </a:r>
          </a:p>
          <a:p>
            <a:pPr algn="ctr"/>
            <a:endParaRPr lang="fr-FR" sz="1000" dirty="0">
              <a:latin typeface="Century Gothic" panose="020B0502020202020204" pitchFamily="34" charset="0"/>
            </a:endParaRP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Purée de pommes</a:t>
            </a: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Ou</a:t>
            </a: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Purée de poires</a:t>
            </a:r>
          </a:p>
          <a:p>
            <a:pPr algn="ctr"/>
            <a:endParaRPr lang="fr-FR" sz="1000" dirty="0">
              <a:latin typeface="Century Gothic" panose="020B0502020202020204" pitchFamily="34" charset="0"/>
            </a:endParaRPr>
          </a:p>
          <a:p>
            <a:r>
              <a:rPr lang="fr-FR" sz="1000" dirty="0">
                <a:latin typeface="Century Gothic" panose="020B0502020202020204" pitchFamily="34" charset="0"/>
              </a:rPr>
              <a:t>                                                  </a:t>
            </a:r>
          </a:p>
          <a:p>
            <a:pPr algn="ctr"/>
            <a:endParaRPr lang="fr-FR" sz="1000" dirty="0">
              <a:latin typeface="Century Gothic" panose="020B0502020202020204" pitchFamily="34" charset="0"/>
            </a:endParaRP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 Pain au lait</a:t>
            </a: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Yaourt</a:t>
            </a: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Fruit frais</a:t>
            </a:r>
          </a:p>
          <a:p>
            <a:pPr algn="ctr"/>
            <a:endParaRPr lang="fr-FR" sz="1000" dirty="0">
              <a:latin typeface="Century Gothic" panose="020B0502020202020204" pitchFamily="34" charset="0"/>
            </a:endParaRPr>
          </a:p>
        </p:txBody>
      </p:sp>
      <p:pic>
        <p:nvPicPr>
          <p:cNvPr id="18" name="Image 1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302" y="2345664"/>
            <a:ext cx="243205" cy="297180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20" name="Image 19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752" y="3317556"/>
            <a:ext cx="243205" cy="297180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21" name="Picture 151">
            <a:extLst>
              <a:ext uri="{FF2B5EF4-FFF2-40B4-BE49-F238E27FC236}">
                <a16:creationId xmlns:a16="http://schemas.microsoft.com/office/drawing/2014/main" xmlns="" id="{D97C660E-DEC9-48A3-987E-7CC17598C9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8544" y="4715231"/>
            <a:ext cx="393164" cy="48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Image 31">
            <a:extLst>
              <a:ext uri="{FF2B5EF4-FFF2-40B4-BE49-F238E27FC236}">
                <a16:creationId xmlns:a16="http://schemas.microsoft.com/office/drawing/2014/main" xmlns="" id="{BB4C92B8-5AEE-4E19-9007-E77CDD47A89D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1560" y="4125043"/>
            <a:ext cx="148590" cy="140335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33" name="Image 32">
            <a:extLst>
              <a:ext uri="{FF2B5EF4-FFF2-40B4-BE49-F238E27FC236}">
                <a16:creationId xmlns:a16="http://schemas.microsoft.com/office/drawing/2014/main" xmlns="" id="{3A7121F2-6D55-4092-B0F2-89F30E623549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7222" y="2486332"/>
            <a:ext cx="148590" cy="140335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31" name="Image 30">
            <a:extLst>
              <a:ext uri="{FF2B5EF4-FFF2-40B4-BE49-F238E27FC236}">
                <a16:creationId xmlns:a16="http://schemas.microsoft.com/office/drawing/2014/main" xmlns="" id="{7349AF60-64B6-4D04-B720-EF80EEA963CD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4266" y="2502509"/>
            <a:ext cx="148590" cy="140335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35" name="Image 34">
            <a:extLst>
              <a:ext uri="{FF2B5EF4-FFF2-40B4-BE49-F238E27FC236}">
                <a16:creationId xmlns:a16="http://schemas.microsoft.com/office/drawing/2014/main" xmlns="" id="{99AA0C58-C953-4930-AB46-2D84D7B2F258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3326" y="2448221"/>
            <a:ext cx="148590" cy="140335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36" name="Picture 23">
            <a:extLst>
              <a:ext uri="{FF2B5EF4-FFF2-40B4-BE49-F238E27FC236}">
                <a16:creationId xmlns:a16="http://schemas.microsoft.com/office/drawing/2014/main" xmlns="" id="{55808965-41A7-4112-9AAF-5715753E8A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1881" y="3116695"/>
            <a:ext cx="247650" cy="23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" name="Picture 80" descr="logo LR">
            <a:extLst>
              <a:ext uri="{FF2B5EF4-FFF2-40B4-BE49-F238E27FC236}">
                <a16:creationId xmlns:a16="http://schemas.microsoft.com/office/drawing/2014/main" xmlns="" id="{F4D17521-54AA-49DF-8A5E-D3C83A93D141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7824" y="3116695"/>
            <a:ext cx="269875" cy="192405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38" name="Image 37">
            <a:extLst>
              <a:ext uri="{FF2B5EF4-FFF2-40B4-BE49-F238E27FC236}">
                <a16:creationId xmlns:a16="http://schemas.microsoft.com/office/drawing/2014/main" xmlns="" id="{59187412-2412-4747-8AEC-9BD44C06C237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3819" y="2147098"/>
            <a:ext cx="243205" cy="297180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40" name="Image 39">
            <a:extLst>
              <a:ext uri="{FF2B5EF4-FFF2-40B4-BE49-F238E27FC236}">
                <a16:creationId xmlns:a16="http://schemas.microsoft.com/office/drawing/2014/main" xmlns="" id="{0F37B9C5-2043-4422-8B3D-137FDD37AA1A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3924" y="3736950"/>
            <a:ext cx="243205" cy="297180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23" name="Image 22">
            <a:extLst>
              <a:ext uri="{FF2B5EF4-FFF2-40B4-BE49-F238E27FC236}">
                <a16:creationId xmlns:a16="http://schemas.microsoft.com/office/drawing/2014/main" xmlns="" id="{46C3CD3C-DF5D-481C-A652-748D004A43B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6200000">
            <a:off x="9978554" y="5637370"/>
            <a:ext cx="973289" cy="1300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057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ZoneTexte 33"/>
          <p:cNvSpPr txBox="1"/>
          <p:nvPr/>
        </p:nvSpPr>
        <p:spPr>
          <a:xfrm>
            <a:off x="3461836" y="96495"/>
            <a:ext cx="54280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>
                <a:latin typeface="Century Gothic" panose="020B0502020202020204" pitchFamily="34" charset="0"/>
              </a:rPr>
              <a:t>LA TESTE DE BUCH</a:t>
            </a:r>
          </a:p>
          <a:p>
            <a:pPr algn="ctr"/>
            <a:r>
              <a:rPr lang="fr-FR" b="1" dirty="0">
                <a:latin typeface="Century Gothic" panose="020B0502020202020204" pitchFamily="34" charset="0"/>
              </a:rPr>
              <a:t>Menus et goûters du 10/12/2018 au 14/12/2018</a:t>
            </a:r>
          </a:p>
        </p:txBody>
      </p:sp>
      <p:pic>
        <p:nvPicPr>
          <p:cNvPr id="51" name="Picture 1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5190" y="4855908"/>
            <a:ext cx="393164" cy="48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ZoneTexte 11"/>
          <p:cNvSpPr txBox="1"/>
          <p:nvPr/>
        </p:nvSpPr>
        <p:spPr>
          <a:xfrm>
            <a:off x="9172885" y="2272510"/>
            <a:ext cx="203016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1000" dirty="0">
              <a:latin typeface="Century Gothic" panose="020B0502020202020204" pitchFamily="34" charset="0"/>
            </a:endParaRP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Potage cultivateur</a:t>
            </a:r>
          </a:p>
          <a:p>
            <a:pPr algn="ctr"/>
            <a:endParaRPr lang="fr-FR" sz="1000" dirty="0">
              <a:latin typeface="Century Gothic" panose="020B0502020202020204" pitchFamily="34" charset="0"/>
            </a:endParaRPr>
          </a:p>
          <a:p>
            <a:pPr algn="ctr"/>
            <a:endParaRPr lang="fr-FR" sz="1000" dirty="0">
              <a:latin typeface="Century Gothic" panose="020B0502020202020204" pitchFamily="34" charset="0"/>
            </a:endParaRP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Poisson meunière et citron</a:t>
            </a:r>
          </a:p>
          <a:p>
            <a:pPr algn="ctr"/>
            <a:endParaRPr lang="fr-FR" sz="1000" dirty="0">
              <a:latin typeface="Century Gothic" panose="020B0502020202020204" pitchFamily="34" charset="0"/>
            </a:endParaRPr>
          </a:p>
          <a:p>
            <a:pPr algn="ctr"/>
            <a:endParaRPr lang="fr-FR" sz="1000" dirty="0">
              <a:latin typeface="Century Gothic" panose="020B0502020202020204" pitchFamily="34" charset="0"/>
            </a:endParaRP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Epinards béchamel</a:t>
            </a:r>
          </a:p>
          <a:p>
            <a:pPr algn="ctr"/>
            <a:endParaRPr lang="fr-FR" sz="1000" dirty="0">
              <a:latin typeface="Century Gothic" panose="020B0502020202020204" pitchFamily="34" charset="0"/>
            </a:endParaRPr>
          </a:p>
          <a:p>
            <a:pPr algn="ctr"/>
            <a:endParaRPr lang="fr-FR" sz="1000" dirty="0">
              <a:latin typeface="Century Gothic" panose="020B0502020202020204" pitchFamily="34" charset="0"/>
            </a:endParaRP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Fromage des Pyrénées</a:t>
            </a: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Ou</a:t>
            </a: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Petit Cotentin</a:t>
            </a:r>
          </a:p>
          <a:p>
            <a:pPr algn="ctr"/>
            <a:endParaRPr lang="fr-FR" sz="1000" dirty="0">
              <a:latin typeface="Century Gothic" panose="020B0502020202020204" pitchFamily="34" charset="0"/>
            </a:endParaRPr>
          </a:p>
          <a:p>
            <a:pPr algn="ctr"/>
            <a:r>
              <a:rPr lang="fr-FR" sz="1000" b="1" dirty="0">
                <a:latin typeface="Century Gothic" panose="020B0502020202020204" pitchFamily="34" charset="0"/>
              </a:rPr>
              <a:t>Fruit frais au choix</a:t>
            </a:r>
          </a:p>
          <a:p>
            <a:pPr algn="ctr"/>
            <a:endParaRPr lang="fr-FR" sz="1000" b="1" i="1" dirty="0">
              <a:latin typeface="Century Gothic" panose="020B0502020202020204" pitchFamily="34" charset="0"/>
            </a:endParaRPr>
          </a:p>
          <a:p>
            <a:pPr algn="ctr"/>
            <a:endParaRPr lang="fr-FR" sz="1000" b="1" i="1" dirty="0">
              <a:latin typeface="Century Gothic" panose="020B0502020202020204" pitchFamily="34" charset="0"/>
            </a:endParaRPr>
          </a:p>
          <a:p>
            <a:pPr algn="ctr"/>
            <a:endParaRPr lang="fr-FR" sz="1000" b="1" i="1" dirty="0">
              <a:latin typeface="Century Gothic" panose="020B0502020202020204" pitchFamily="34" charset="0"/>
            </a:endParaRPr>
          </a:p>
          <a:p>
            <a:pPr algn="ctr"/>
            <a:endParaRPr lang="fr-FR" sz="1000" b="1" i="1" dirty="0">
              <a:latin typeface="Century Gothic" panose="020B0502020202020204" pitchFamily="34" charset="0"/>
            </a:endParaRP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Pain chocolat tablette</a:t>
            </a: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Fromage blanc</a:t>
            </a: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Jus de fruits</a:t>
            </a:r>
          </a:p>
          <a:p>
            <a:pPr algn="ctr"/>
            <a:endParaRPr lang="fr-FR" sz="1000" dirty="0">
              <a:latin typeface="Century Gothic" panose="020B0502020202020204" pitchFamily="34" charset="0"/>
            </a:endParaRPr>
          </a:p>
          <a:p>
            <a:pPr algn="ctr"/>
            <a:endParaRPr lang="fr-FR" sz="1000" dirty="0">
              <a:latin typeface="Century Gothic" panose="020B0502020202020204" pitchFamily="34" charset="0"/>
            </a:endParaRPr>
          </a:p>
          <a:p>
            <a:pPr algn="ctr"/>
            <a:endParaRPr lang="fr-FR" sz="1000" dirty="0">
              <a:latin typeface="Century Gothic" panose="020B0502020202020204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5122819" y="2323246"/>
            <a:ext cx="200627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1000" dirty="0">
              <a:latin typeface="Century Gothic" panose="020B0502020202020204" pitchFamily="34" charset="0"/>
            </a:endParaRP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Mâche et betteraves</a:t>
            </a:r>
          </a:p>
          <a:p>
            <a:pPr algn="ctr"/>
            <a:endParaRPr lang="fr-FR" sz="1000" dirty="0">
              <a:latin typeface="Century Gothic" panose="020B0502020202020204" pitchFamily="34" charset="0"/>
            </a:endParaRPr>
          </a:p>
          <a:p>
            <a:pPr algn="ctr"/>
            <a:endParaRPr lang="fr-FR" sz="1000" dirty="0">
              <a:latin typeface="Century Gothic" panose="020B0502020202020204" pitchFamily="34" charset="0"/>
            </a:endParaRP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Œuf à la coque</a:t>
            </a:r>
          </a:p>
          <a:p>
            <a:pPr algn="ctr"/>
            <a:endParaRPr lang="fr-FR" sz="1000" dirty="0">
              <a:latin typeface="Century Gothic" panose="020B0502020202020204" pitchFamily="34" charset="0"/>
            </a:endParaRPr>
          </a:p>
          <a:p>
            <a:pPr algn="ctr"/>
            <a:endParaRPr lang="fr-FR" sz="1000" dirty="0">
              <a:latin typeface="Century Gothic" panose="020B0502020202020204" pitchFamily="34" charset="0"/>
            </a:endParaRP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Frites</a:t>
            </a:r>
          </a:p>
          <a:p>
            <a:pPr algn="ctr"/>
            <a:endParaRPr lang="fr-FR" sz="1000" dirty="0">
              <a:latin typeface="Century Gothic" panose="020B0502020202020204" pitchFamily="34" charset="0"/>
            </a:endParaRPr>
          </a:p>
          <a:p>
            <a:pPr algn="ctr"/>
            <a:endParaRPr lang="fr-FR" sz="1000" dirty="0">
              <a:latin typeface="Century Gothic" panose="020B0502020202020204" pitchFamily="34" charset="0"/>
            </a:endParaRP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Carré</a:t>
            </a:r>
          </a:p>
          <a:p>
            <a:pPr algn="ctr"/>
            <a:endParaRPr lang="fr-FR" sz="1000" dirty="0">
              <a:latin typeface="Century Gothic" panose="020B0502020202020204" pitchFamily="34" charset="0"/>
            </a:endParaRPr>
          </a:p>
          <a:p>
            <a:pPr algn="ctr"/>
            <a:endParaRPr lang="fr-FR" sz="1000" dirty="0">
              <a:latin typeface="Century Gothic" panose="020B0502020202020204" pitchFamily="34" charset="0"/>
            </a:endParaRP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Fruit exotique</a:t>
            </a:r>
          </a:p>
          <a:p>
            <a:pPr algn="ctr"/>
            <a:endParaRPr lang="fr-FR" sz="1000" dirty="0">
              <a:latin typeface="Century Gothic" panose="020B0502020202020204" pitchFamily="34" charset="0"/>
            </a:endParaRPr>
          </a:p>
          <a:p>
            <a:pPr algn="ctr"/>
            <a:endParaRPr lang="fr-FR" sz="1000" dirty="0">
              <a:latin typeface="Century Gothic" panose="020B0502020202020204" pitchFamily="34" charset="0"/>
            </a:endParaRPr>
          </a:p>
          <a:p>
            <a:pPr algn="ctr"/>
            <a:endParaRPr lang="fr-FR" sz="1000" dirty="0">
              <a:latin typeface="Century Gothic" panose="020B0502020202020204" pitchFamily="34" charset="0"/>
            </a:endParaRP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Pain confiture</a:t>
            </a: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Lait vanille</a:t>
            </a: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Compote</a:t>
            </a: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/>
            </a:r>
            <a:br>
              <a:rPr lang="fr-FR" sz="1000" dirty="0">
                <a:latin typeface="Century Gothic" panose="020B0502020202020204" pitchFamily="34" charset="0"/>
              </a:rPr>
            </a:br>
            <a:endParaRPr lang="fr-FR" sz="1000" dirty="0">
              <a:latin typeface="Century Gothic" panose="020B0502020202020204" pitchFamily="34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7153221" y="2337507"/>
            <a:ext cx="205706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>
                <a:latin typeface="Century Gothic" panose="020B0502020202020204" pitchFamily="34" charset="0"/>
              </a:rPr>
              <a:t>Salade iceberg et raisins secs</a:t>
            </a: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Vinaigrette échalote</a:t>
            </a: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Ou</a:t>
            </a: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Pomelos au sucre</a:t>
            </a:r>
          </a:p>
          <a:p>
            <a:pPr algn="ctr"/>
            <a:endParaRPr lang="fr-FR" sz="1000" dirty="0">
              <a:latin typeface="Century Gothic" panose="020B0502020202020204" pitchFamily="34" charset="0"/>
            </a:endParaRP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Rôti de bœuf français au jus et oignons</a:t>
            </a: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** Boulette de soja</a:t>
            </a:r>
          </a:p>
          <a:p>
            <a:pPr algn="ctr"/>
            <a:endParaRPr lang="fr-FR" sz="1000" dirty="0">
              <a:latin typeface="Century Gothic" panose="020B0502020202020204" pitchFamily="34" charset="0"/>
            </a:endParaRP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Petits pois mijotés</a:t>
            </a:r>
          </a:p>
          <a:p>
            <a:pPr algn="ctr"/>
            <a:endParaRPr lang="fr-FR" sz="1000" dirty="0">
              <a:latin typeface="Century Gothic" panose="020B0502020202020204" pitchFamily="34" charset="0"/>
            </a:endParaRP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Yaourt aromatisé CAZAUBON</a:t>
            </a: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Ou</a:t>
            </a: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Yaourt nature sucré</a:t>
            </a:r>
          </a:p>
          <a:p>
            <a:pPr algn="ctr"/>
            <a:endParaRPr lang="fr-FR" sz="1000" dirty="0">
              <a:latin typeface="Century Gothic" panose="020B0502020202020204" pitchFamily="34" charset="0"/>
            </a:endParaRPr>
          </a:p>
          <a:p>
            <a:pPr algn="ctr"/>
            <a:r>
              <a:rPr lang="fr-FR" sz="1000" b="1" i="1" dirty="0">
                <a:latin typeface="Century Gothic" panose="020B0502020202020204" pitchFamily="34" charset="0"/>
              </a:rPr>
              <a:t>Mandarinier</a:t>
            </a: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Ou</a:t>
            </a: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Pompon</a:t>
            </a:r>
          </a:p>
          <a:p>
            <a:pPr algn="ctr"/>
            <a:endParaRPr lang="fr-FR" sz="1000" b="1" i="1" dirty="0">
              <a:latin typeface="Century Gothic" panose="020B0502020202020204" pitchFamily="34" charset="0"/>
            </a:endParaRPr>
          </a:p>
          <a:p>
            <a:pPr algn="ctr"/>
            <a:endParaRPr lang="fr-FR" sz="1000" b="1" dirty="0">
              <a:latin typeface="Century Gothic" panose="020B0502020202020204" pitchFamily="34" charset="0"/>
            </a:endParaRP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Pain fromage</a:t>
            </a: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Fruit frais</a:t>
            </a:r>
          </a:p>
          <a:p>
            <a:pPr algn="ctr"/>
            <a:endParaRPr lang="fr-FR" sz="1000" dirty="0">
              <a:latin typeface="Century Gothic" panose="020B0502020202020204" pitchFamily="34" charset="0"/>
            </a:endParaRPr>
          </a:p>
          <a:p>
            <a:pPr algn="ctr"/>
            <a:endParaRPr lang="fr-FR" sz="1000" dirty="0">
              <a:latin typeface="Century Gothic" panose="020B0502020202020204" pitchFamily="34" charset="0"/>
            </a:endParaRPr>
          </a:p>
          <a:p>
            <a:pPr algn="ctr"/>
            <a:endParaRPr lang="fr-FR" sz="1000" dirty="0">
              <a:latin typeface="Century Gothic" panose="020B0502020202020204" pitchFamily="34" charset="0"/>
            </a:endParaRPr>
          </a:p>
          <a:p>
            <a:pPr algn="ctr"/>
            <a:endParaRPr lang="fr-FR" sz="1000" dirty="0">
              <a:latin typeface="Century Gothic" panose="020B0502020202020204" pitchFamily="34" charset="0"/>
            </a:endParaRPr>
          </a:p>
        </p:txBody>
      </p:sp>
      <p:pic>
        <p:nvPicPr>
          <p:cNvPr id="16" name="Picture 1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9282" y="4855908"/>
            <a:ext cx="393164" cy="48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5102" y="4880401"/>
            <a:ext cx="393164" cy="48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ZoneTexte 18"/>
          <p:cNvSpPr txBox="1"/>
          <p:nvPr/>
        </p:nvSpPr>
        <p:spPr>
          <a:xfrm>
            <a:off x="2941050" y="2254548"/>
            <a:ext cx="2343629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b="1" i="1" dirty="0">
                <a:latin typeface="Century Gothic" panose="020B0502020202020204" pitchFamily="34" charset="0"/>
              </a:rPr>
              <a:t>*** Amuse bouche : crosnes crémés ***</a:t>
            </a: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Céleri rémoulade</a:t>
            </a: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ou</a:t>
            </a: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Chou rouge  rémoulade</a:t>
            </a:r>
          </a:p>
          <a:p>
            <a:pPr algn="ctr"/>
            <a:endParaRPr lang="fr-FR" sz="1000" dirty="0">
              <a:latin typeface="Century Gothic" panose="020B0502020202020204" pitchFamily="34" charset="0"/>
            </a:endParaRP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Escalope de dinde </a:t>
            </a: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Forestière</a:t>
            </a:r>
          </a:p>
          <a:p>
            <a:pPr algn="ctr"/>
            <a:endParaRPr lang="fr-FR" sz="400" dirty="0">
              <a:latin typeface="Century Gothic" panose="020B0502020202020204" pitchFamily="34" charset="0"/>
            </a:endParaRPr>
          </a:p>
          <a:p>
            <a:pPr algn="ctr"/>
            <a:r>
              <a:rPr lang="fr-FR" sz="1000" b="1" dirty="0">
                <a:latin typeface="Century Gothic" panose="020B0502020202020204" pitchFamily="34" charset="0"/>
              </a:rPr>
              <a:t>Purée de potiron</a:t>
            </a:r>
          </a:p>
          <a:p>
            <a:pPr algn="ctr"/>
            <a:endParaRPr lang="fr-FR" sz="400" dirty="0">
              <a:latin typeface="Century Gothic" panose="020B0502020202020204" pitchFamily="34" charset="0"/>
            </a:endParaRP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Vache qui Rit</a:t>
            </a: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Ou</a:t>
            </a: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Gouda</a:t>
            </a:r>
          </a:p>
          <a:p>
            <a:pPr algn="ctr"/>
            <a:endParaRPr lang="fr-FR" sz="1000" dirty="0">
              <a:latin typeface="Century Gothic" panose="020B0502020202020204" pitchFamily="34" charset="0"/>
            </a:endParaRP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Flan nappé caramel</a:t>
            </a: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Ou</a:t>
            </a: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Flan chocolat</a:t>
            </a:r>
          </a:p>
          <a:p>
            <a:pPr algn="ctr"/>
            <a:endParaRPr lang="fr-FR" sz="1000" dirty="0">
              <a:latin typeface="Century Gothic" panose="020B0502020202020204" pitchFamily="34" charset="0"/>
            </a:endParaRP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Pain pâte à tartiner</a:t>
            </a: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Fruit frais</a:t>
            </a: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Petit suisse</a:t>
            </a:r>
          </a:p>
        </p:txBody>
      </p:sp>
      <p:pic>
        <p:nvPicPr>
          <p:cNvPr id="25" name="Picture 1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1244" y="5254974"/>
            <a:ext cx="393164" cy="48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1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5282" y="4661038"/>
            <a:ext cx="393164" cy="48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ZoneTexte 30"/>
          <p:cNvSpPr txBox="1"/>
          <p:nvPr/>
        </p:nvSpPr>
        <p:spPr>
          <a:xfrm>
            <a:off x="1174073" y="2235800"/>
            <a:ext cx="196165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1000" dirty="0">
              <a:latin typeface="Century Gothic" panose="020B0502020202020204" pitchFamily="34" charset="0"/>
            </a:endParaRP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Velouté de légumes</a:t>
            </a:r>
          </a:p>
          <a:p>
            <a:pPr algn="ctr"/>
            <a:endParaRPr lang="fr-FR" sz="1000" b="1" i="1" dirty="0">
              <a:latin typeface="Century Gothic" panose="020B0502020202020204" pitchFamily="34" charset="0"/>
            </a:endParaRPr>
          </a:p>
          <a:p>
            <a:pPr algn="ctr"/>
            <a:endParaRPr lang="fr-FR" sz="1000" b="1" i="1" dirty="0">
              <a:latin typeface="Century Gothic" panose="020B0502020202020204" pitchFamily="34" charset="0"/>
            </a:endParaRP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Filet de colin sauce curry</a:t>
            </a:r>
          </a:p>
          <a:p>
            <a:pPr algn="ctr"/>
            <a:endParaRPr lang="fr-FR" sz="1000" dirty="0">
              <a:latin typeface="Century Gothic" panose="020B0502020202020204" pitchFamily="34" charset="0"/>
            </a:endParaRP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Semoule</a:t>
            </a:r>
          </a:p>
          <a:p>
            <a:pPr algn="ctr"/>
            <a:endParaRPr lang="fr-FR" sz="1000" dirty="0">
              <a:latin typeface="Century Gothic" panose="020B0502020202020204" pitchFamily="34" charset="0"/>
            </a:endParaRPr>
          </a:p>
          <a:p>
            <a:pPr algn="ctr"/>
            <a:endParaRPr lang="fr-FR" sz="1000" dirty="0">
              <a:latin typeface="Century Gothic" panose="020B0502020202020204" pitchFamily="34" charset="0"/>
            </a:endParaRP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Fromage blanc sucré</a:t>
            </a: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Ou</a:t>
            </a: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Fromage frais de campagne</a:t>
            </a:r>
          </a:p>
          <a:p>
            <a:pPr algn="ctr"/>
            <a:endParaRPr lang="fr-FR" sz="1000" dirty="0">
              <a:latin typeface="Century Gothic" panose="020B0502020202020204" pitchFamily="34" charset="0"/>
            </a:endParaRPr>
          </a:p>
          <a:p>
            <a:pPr algn="ctr"/>
            <a:endParaRPr lang="fr-FR" sz="1000" dirty="0">
              <a:latin typeface="Century Gothic" panose="020B0502020202020204" pitchFamily="34" charset="0"/>
            </a:endParaRPr>
          </a:p>
          <a:p>
            <a:pPr algn="ctr"/>
            <a:r>
              <a:rPr lang="fr-FR" sz="1000" b="1" dirty="0">
                <a:latin typeface="Century Gothic" panose="020B0502020202020204" pitchFamily="34" charset="0"/>
              </a:rPr>
              <a:t>Fruit annuel au choix</a:t>
            </a:r>
          </a:p>
          <a:p>
            <a:pPr algn="ctr"/>
            <a:endParaRPr lang="fr-FR" sz="1000" dirty="0">
              <a:latin typeface="Century Gothic" panose="020B0502020202020204" pitchFamily="34" charset="0"/>
            </a:endParaRPr>
          </a:p>
          <a:p>
            <a:pPr algn="ctr"/>
            <a:endParaRPr lang="fr-FR" sz="1000" dirty="0">
              <a:latin typeface="Century Gothic" panose="020B0502020202020204" pitchFamily="34" charset="0"/>
            </a:endParaRPr>
          </a:p>
          <a:p>
            <a:pPr algn="ctr"/>
            <a:endParaRPr lang="fr-FR" sz="1000" dirty="0">
              <a:latin typeface="Century Gothic" panose="020B0502020202020204" pitchFamily="34" charset="0"/>
            </a:endParaRPr>
          </a:p>
          <a:p>
            <a:pPr algn="ctr"/>
            <a:endParaRPr lang="fr-FR" sz="1000" dirty="0">
              <a:latin typeface="Century Gothic" panose="020B0502020202020204" pitchFamily="34" charset="0"/>
            </a:endParaRP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Pain fromage</a:t>
            </a: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Compote</a:t>
            </a:r>
          </a:p>
        </p:txBody>
      </p:sp>
      <p:pic>
        <p:nvPicPr>
          <p:cNvPr id="18" name="Image 1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504" y="2396415"/>
            <a:ext cx="148590" cy="140335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21" name="Image 2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7340" y="4661038"/>
            <a:ext cx="148590" cy="140335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22" name="Image 2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6118" y="2539236"/>
            <a:ext cx="148590" cy="140335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23" name="Image 2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8891" y="2466582"/>
            <a:ext cx="148590" cy="140335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29" name="Picture 80" descr="logo LR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8905" y="3142133"/>
            <a:ext cx="269875" cy="192405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24" name="Image 23">
            <a:extLst>
              <a:ext uri="{FF2B5EF4-FFF2-40B4-BE49-F238E27FC236}">
                <a16:creationId xmlns:a16="http://schemas.microsoft.com/office/drawing/2014/main" xmlns="" id="{FA8A04A6-BB98-4954-A077-BED3CF877F27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889" y="4494079"/>
            <a:ext cx="243205" cy="297180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26" name="Image 25">
            <a:extLst>
              <a:ext uri="{FF2B5EF4-FFF2-40B4-BE49-F238E27FC236}">
                <a16:creationId xmlns:a16="http://schemas.microsoft.com/office/drawing/2014/main" xmlns="" id="{4A16DD75-E9EB-404E-8AD7-5674AA96EC70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0233" y="3588360"/>
            <a:ext cx="243205" cy="297180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32" name="Image 31">
            <a:extLst>
              <a:ext uri="{FF2B5EF4-FFF2-40B4-BE49-F238E27FC236}">
                <a16:creationId xmlns:a16="http://schemas.microsoft.com/office/drawing/2014/main" xmlns="" id="{936A075F-89C5-46D1-B9EF-27709163D4C2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0161" y="4412844"/>
            <a:ext cx="243205" cy="297180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27" name="Image 26">
            <a:extLst>
              <a:ext uri="{FF2B5EF4-FFF2-40B4-BE49-F238E27FC236}">
                <a16:creationId xmlns:a16="http://schemas.microsoft.com/office/drawing/2014/main" xmlns="" id="{3DE1B1D8-A67E-433D-8DDD-BDD75ADF4D1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6200000">
            <a:off x="9978554" y="5637370"/>
            <a:ext cx="973289" cy="1300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021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ZoneTexte 33"/>
          <p:cNvSpPr txBox="1"/>
          <p:nvPr/>
        </p:nvSpPr>
        <p:spPr>
          <a:xfrm>
            <a:off x="3429773" y="96495"/>
            <a:ext cx="54922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>
                <a:latin typeface="Century Gothic" panose="020B0502020202020204" pitchFamily="34" charset="0"/>
              </a:rPr>
              <a:t>LA TESTE DE BUCH</a:t>
            </a:r>
          </a:p>
          <a:p>
            <a:pPr algn="ctr"/>
            <a:r>
              <a:rPr lang="fr-FR" b="1" dirty="0">
                <a:latin typeface="Century Gothic" panose="020B0502020202020204" pitchFamily="34" charset="0"/>
              </a:rPr>
              <a:t>Menus et goûters  du 17/12/2018 au 21/12/2018</a:t>
            </a:r>
          </a:p>
        </p:txBody>
      </p:sp>
      <p:pic>
        <p:nvPicPr>
          <p:cNvPr id="51" name="Picture 1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2006" y="5175948"/>
            <a:ext cx="393164" cy="48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ZoneTexte 11"/>
          <p:cNvSpPr txBox="1"/>
          <p:nvPr/>
        </p:nvSpPr>
        <p:spPr>
          <a:xfrm>
            <a:off x="2599980" y="2240183"/>
            <a:ext cx="3027597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b="1" dirty="0">
                <a:latin typeface="Century Gothic" panose="020B0502020202020204" pitchFamily="34" charset="0"/>
              </a:rPr>
              <a:t>Repas végétarien</a:t>
            </a:r>
          </a:p>
          <a:p>
            <a:pPr algn="ctr"/>
            <a:endParaRPr lang="fr-FR" sz="1000" dirty="0">
              <a:latin typeface="Century Gothic" panose="020B0502020202020204" pitchFamily="34" charset="0"/>
            </a:endParaRPr>
          </a:p>
          <a:p>
            <a:pPr algn="ctr"/>
            <a:r>
              <a:rPr lang="fr-FR" sz="900" dirty="0">
                <a:latin typeface="Century Gothic" panose="020B0502020202020204" pitchFamily="34" charset="0"/>
              </a:rPr>
              <a:t>Salade verte et croûtons</a:t>
            </a:r>
          </a:p>
          <a:p>
            <a:pPr algn="ctr"/>
            <a:r>
              <a:rPr lang="fr-FR" sz="900" dirty="0">
                <a:latin typeface="Century Gothic" panose="020B0502020202020204" pitchFamily="34" charset="0"/>
              </a:rPr>
              <a:t> vinaigrette d’agrumes </a:t>
            </a:r>
          </a:p>
          <a:p>
            <a:pPr algn="ctr"/>
            <a:r>
              <a:rPr lang="fr-FR" sz="900" dirty="0">
                <a:latin typeface="Century Gothic" panose="020B0502020202020204" pitchFamily="34" charset="0"/>
              </a:rPr>
              <a:t>à la cannelle</a:t>
            </a:r>
          </a:p>
          <a:p>
            <a:pPr algn="ctr"/>
            <a:r>
              <a:rPr lang="fr-FR" sz="900" dirty="0">
                <a:latin typeface="Century Gothic" panose="020B0502020202020204" pitchFamily="34" charset="0"/>
              </a:rPr>
              <a:t>Ou</a:t>
            </a:r>
          </a:p>
          <a:p>
            <a:pPr algn="ctr"/>
            <a:r>
              <a:rPr lang="fr-FR" sz="900" dirty="0">
                <a:latin typeface="Century Gothic" panose="020B0502020202020204" pitchFamily="34" charset="0"/>
              </a:rPr>
              <a:t>Salade d’endives</a:t>
            </a:r>
          </a:p>
          <a:p>
            <a:pPr algn="ctr"/>
            <a:r>
              <a:rPr lang="fr-FR" sz="900" dirty="0">
                <a:latin typeface="Century Gothic" panose="020B0502020202020204" pitchFamily="34" charset="0"/>
              </a:rPr>
              <a:t> aux croûtons et raisins secs</a:t>
            </a:r>
          </a:p>
          <a:p>
            <a:pPr algn="ctr"/>
            <a:endParaRPr lang="fr-FR" sz="900" dirty="0">
              <a:latin typeface="Century Gothic" panose="020B0502020202020204" pitchFamily="34" charset="0"/>
            </a:endParaRPr>
          </a:p>
          <a:p>
            <a:pPr algn="ctr"/>
            <a:r>
              <a:rPr lang="fr-FR" sz="900" dirty="0">
                <a:latin typeface="Century Gothic" panose="020B0502020202020204" pitchFamily="34" charset="0"/>
              </a:rPr>
              <a:t>Boulette de soja sauce tomate</a:t>
            </a:r>
          </a:p>
          <a:p>
            <a:pPr algn="ctr"/>
            <a:endParaRPr lang="fr-FR" sz="900" dirty="0">
              <a:latin typeface="Century Gothic" panose="020B0502020202020204" pitchFamily="34" charset="0"/>
            </a:endParaRPr>
          </a:p>
          <a:p>
            <a:pPr algn="ctr"/>
            <a:r>
              <a:rPr lang="fr-FR" sz="900" dirty="0">
                <a:latin typeface="Century Gothic" panose="020B0502020202020204" pitchFamily="34" charset="0"/>
              </a:rPr>
              <a:t>Purée de pois cassés</a:t>
            </a:r>
          </a:p>
          <a:p>
            <a:pPr algn="ctr"/>
            <a:endParaRPr lang="fr-FR" sz="900" dirty="0">
              <a:latin typeface="Century Gothic" panose="020B0502020202020204" pitchFamily="34" charset="0"/>
            </a:endParaRPr>
          </a:p>
          <a:p>
            <a:pPr algn="ctr"/>
            <a:r>
              <a:rPr lang="fr-FR" sz="900" dirty="0">
                <a:latin typeface="Century Gothic" panose="020B0502020202020204" pitchFamily="34" charset="0"/>
              </a:rPr>
              <a:t>Camembert</a:t>
            </a:r>
          </a:p>
          <a:p>
            <a:pPr algn="ctr"/>
            <a:r>
              <a:rPr lang="fr-FR" sz="900" dirty="0">
                <a:latin typeface="Century Gothic" panose="020B0502020202020204" pitchFamily="34" charset="0"/>
              </a:rPr>
              <a:t>Ou</a:t>
            </a:r>
          </a:p>
          <a:p>
            <a:pPr algn="ctr"/>
            <a:r>
              <a:rPr lang="fr-FR" sz="900" dirty="0" err="1">
                <a:latin typeface="Century Gothic" panose="020B0502020202020204" pitchFamily="34" charset="0"/>
              </a:rPr>
              <a:t>Cantafrais</a:t>
            </a:r>
            <a:endParaRPr lang="fr-FR" sz="900" dirty="0">
              <a:latin typeface="Century Gothic" panose="020B0502020202020204" pitchFamily="34" charset="0"/>
            </a:endParaRPr>
          </a:p>
          <a:p>
            <a:pPr algn="ctr"/>
            <a:endParaRPr lang="fr-FR" sz="900" dirty="0">
              <a:latin typeface="Century Gothic" panose="020B0502020202020204" pitchFamily="34" charset="0"/>
            </a:endParaRPr>
          </a:p>
          <a:p>
            <a:pPr algn="ctr"/>
            <a:r>
              <a:rPr lang="fr-FR" sz="900" dirty="0">
                <a:latin typeface="Century Gothic" panose="020B0502020202020204" pitchFamily="34" charset="0"/>
              </a:rPr>
              <a:t>Purée de </a:t>
            </a:r>
            <a:r>
              <a:rPr lang="fr-FR" sz="900" b="1" dirty="0">
                <a:latin typeface="Century Gothic" panose="020B0502020202020204" pitchFamily="34" charset="0"/>
              </a:rPr>
              <a:t>poires</a:t>
            </a:r>
          </a:p>
          <a:p>
            <a:pPr algn="ctr"/>
            <a:r>
              <a:rPr lang="fr-FR" sz="900" dirty="0">
                <a:latin typeface="Century Gothic" panose="020B0502020202020204" pitchFamily="34" charset="0"/>
              </a:rPr>
              <a:t>Ou</a:t>
            </a:r>
          </a:p>
          <a:p>
            <a:pPr algn="ctr"/>
            <a:r>
              <a:rPr lang="fr-FR" sz="900" dirty="0">
                <a:latin typeface="Century Gothic" panose="020B0502020202020204" pitchFamily="34" charset="0"/>
              </a:rPr>
              <a:t>Purée de </a:t>
            </a:r>
            <a:r>
              <a:rPr lang="fr-FR" sz="900" b="1" dirty="0">
                <a:latin typeface="Century Gothic" panose="020B0502020202020204" pitchFamily="34" charset="0"/>
              </a:rPr>
              <a:t>pommes</a:t>
            </a:r>
          </a:p>
          <a:p>
            <a:pPr algn="ctr"/>
            <a:endParaRPr lang="fr-FR" sz="900" dirty="0">
              <a:latin typeface="Century Gothic" panose="020B0502020202020204" pitchFamily="34" charset="0"/>
            </a:endParaRPr>
          </a:p>
          <a:p>
            <a:pPr algn="ctr"/>
            <a:r>
              <a:rPr lang="fr-FR" sz="900" dirty="0">
                <a:latin typeface="Century Gothic" panose="020B0502020202020204" pitchFamily="34" charset="0"/>
              </a:rPr>
              <a:t>Pain beurre chocolat en poudre</a:t>
            </a:r>
          </a:p>
          <a:p>
            <a:pPr algn="ctr"/>
            <a:r>
              <a:rPr lang="fr-FR" sz="900" dirty="0">
                <a:latin typeface="Century Gothic" panose="020B0502020202020204" pitchFamily="34" charset="0"/>
              </a:rPr>
              <a:t>Yaourt</a:t>
            </a:r>
          </a:p>
          <a:p>
            <a:pPr algn="ctr"/>
            <a:r>
              <a:rPr lang="fr-FR" sz="900" dirty="0">
                <a:latin typeface="Century Gothic" panose="020B0502020202020204" pitchFamily="34" charset="0"/>
              </a:rPr>
              <a:t>Fruit frais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5144146" y="2346368"/>
            <a:ext cx="1960039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1000" dirty="0">
              <a:latin typeface="Century Gothic" panose="020B0502020202020204" pitchFamily="34" charset="0"/>
            </a:endParaRPr>
          </a:p>
          <a:p>
            <a:pPr algn="ctr"/>
            <a:endParaRPr lang="fr-FR" sz="1000" dirty="0">
              <a:latin typeface="Century Gothic" panose="020B0502020202020204" pitchFamily="34" charset="0"/>
            </a:endParaRPr>
          </a:p>
          <a:p>
            <a:pPr algn="ctr"/>
            <a:r>
              <a:rPr lang="fr-FR" sz="1000" b="1" i="1" dirty="0">
                <a:latin typeface="Century Gothic" panose="020B0502020202020204" pitchFamily="34" charset="0"/>
              </a:rPr>
              <a:t>Repas de fin d’année ALSH</a:t>
            </a:r>
          </a:p>
          <a:p>
            <a:pPr algn="ctr"/>
            <a:endParaRPr lang="fr-FR" sz="1000" dirty="0">
              <a:latin typeface="Century Gothic" panose="020B0502020202020204" pitchFamily="34" charset="0"/>
            </a:endParaRPr>
          </a:p>
          <a:p>
            <a:pPr algn="ctr"/>
            <a:r>
              <a:rPr lang="fr-FR" sz="1000" i="1" dirty="0">
                <a:latin typeface="Century Gothic" panose="020B0502020202020204" pitchFamily="34" charset="0"/>
              </a:rPr>
              <a:t>Rillettes de canard</a:t>
            </a:r>
          </a:p>
          <a:p>
            <a:pPr algn="ctr"/>
            <a:endParaRPr lang="fr-FR" sz="1000" i="1" dirty="0">
              <a:latin typeface="Century Gothic" panose="020B0502020202020204" pitchFamily="34" charset="0"/>
            </a:endParaRPr>
          </a:p>
          <a:p>
            <a:pPr algn="ctr"/>
            <a:r>
              <a:rPr lang="fr-FR" sz="1000" i="1" dirty="0">
                <a:latin typeface="Century Gothic" panose="020B0502020202020204" pitchFamily="34" charset="0"/>
              </a:rPr>
              <a:t>Poulet sauce potiron crémée</a:t>
            </a:r>
          </a:p>
          <a:p>
            <a:pPr algn="ctr"/>
            <a:endParaRPr lang="fr-FR" sz="1000" i="1" dirty="0">
              <a:latin typeface="Century Gothic" panose="020B0502020202020204" pitchFamily="34" charset="0"/>
            </a:endParaRPr>
          </a:p>
          <a:p>
            <a:pPr algn="ctr"/>
            <a:r>
              <a:rPr lang="fr-FR" sz="1000" i="1" dirty="0">
                <a:latin typeface="Century Gothic" panose="020B0502020202020204" pitchFamily="34" charset="0"/>
              </a:rPr>
              <a:t>Polenta</a:t>
            </a:r>
          </a:p>
          <a:p>
            <a:pPr algn="ctr"/>
            <a:endParaRPr lang="fr-FR" sz="1000" i="1" dirty="0">
              <a:latin typeface="Century Gothic" panose="020B0502020202020204" pitchFamily="34" charset="0"/>
            </a:endParaRPr>
          </a:p>
          <a:p>
            <a:pPr algn="ctr"/>
            <a:r>
              <a:rPr lang="fr-FR" sz="1000" i="1" dirty="0">
                <a:latin typeface="Century Gothic" panose="020B0502020202020204" pitchFamily="34" charset="0"/>
              </a:rPr>
              <a:t>Saint </a:t>
            </a:r>
            <a:r>
              <a:rPr lang="fr-FR" sz="1000" i="1" dirty="0" err="1">
                <a:latin typeface="Century Gothic" panose="020B0502020202020204" pitchFamily="34" charset="0"/>
              </a:rPr>
              <a:t>Bricet</a:t>
            </a:r>
            <a:endParaRPr lang="fr-FR" sz="1000" i="1" dirty="0">
              <a:latin typeface="Century Gothic" panose="020B0502020202020204" pitchFamily="34" charset="0"/>
            </a:endParaRPr>
          </a:p>
          <a:p>
            <a:pPr algn="ctr"/>
            <a:endParaRPr lang="fr-FR" sz="1000" i="1" dirty="0">
              <a:latin typeface="Century Gothic" panose="020B0502020202020204" pitchFamily="34" charset="0"/>
            </a:endParaRPr>
          </a:p>
          <a:p>
            <a:pPr algn="ctr"/>
            <a:endParaRPr lang="fr-FR" sz="1000" i="1" dirty="0">
              <a:latin typeface="Century Gothic" panose="020B0502020202020204" pitchFamily="34" charset="0"/>
            </a:endParaRPr>
          </a:p>
          <a:p>
            <a:pPr algn="ctr"/>
            <a:r>
              <a:rPr lang="fr-FR" sz="1000" i="1" dirty="0">
                <a:latin typeface="Century Gothic" panose="020B0502020202020204" pitchFamily="34" charset="0"/>
              </a:rPr>
              <a:t>Dessert de Noël</a:t>
            </a:r>
          </a:p>
          <a:p>
            <a:pPr algn="ctr"/>
            <a:endParaRPr lang="fr-FR" sz="1000" dirty="0">
              <a:latin typeface="Century Gothic" panose="020B0502020202020204" pitchFamily="34" charset="0"/>
            </a:endParaRPr>
          </a:p>
          <a:p>
            <a:pPr algn="ctr"/>
            <a:endParaRPr lang="fr-FR" sz="1000" dirty="0">
              <a:latin typeface="Century Gothic" panose="020B0502020202020204" pitchFamily="34" charset="0"/>
            </a:endParaRPr>
          </a:p>
          <a:p>
            <a:pPr algn="ctr"/>
            <a:endParaRPr lang="fr-FR" sz="1000" dirty="0">
              <a:latin typeface="Century Gothic" panose="020B0502020202020204" pitchFamily="34" charset="0"/>
            </a:endParaRP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Pain miel</a:t>
            </a: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Fruit frais</a:t>
            </a: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Fromage blanc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7146725" y="2346368"/>
            <a:ext cx="1987979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500" b="1" dirty="0">
              <a:latin typeface="Century Gothic" panose="020B0502020202020204" pitchFamily="34" charset="0"/>
            </a:endParaRPr>
          </a:p>
          <a:p>
            <a:pPr algn="ctr"/>
            <a:endParaRPr lang="fr-FR" sz="500" b="1" dirty="0">
              <a:latin typeface="Century Gothic" panose="020B0502020202020204" pitchFamily="34" charset="0"/>
            </a:endParaRPr>
          </a:p>
          <a:p>
            <a:pPr algn="ctr"/>
            <a:endParaRPr lang="fr-FR" sz="500" b="1" dirty="0">
              <a:latin typeface="Century Gothic" panose="020B0502020202020204" pitchFamily="34" charset="0"/>
            </a:endParaRPr>
          </a:p>
          <a:p>
            <a:pPr algn="ctr"/>
            <a:endParaRPr lang="fr-FR" sz="500" b="1" dirty="0">
              <a:latin typeface="Century Gothic" panose="020B0502020202020204" pitchFamily="34" charset="0"/>
            </a:endParaRPr>
          </a:p>
          <a:p>
            <a:pPr algn="ctr"/>
            <a:r>
              <a:rPr lang="fr-FR" sz="1000" b="1" dirty="0">
                <a:latin typeface="Century Gothic" panose="020B0502020202020204" pitchFamily="34" charset="0"/>
              </a:rPr>
              <a:t>*** Repas de fin d’année***</a:t>
            </a:r>
          </a:p>
          <a:p>
            <a:pPr algn="ctr"/>
            <a:endParaRPr lang="fr-FR" sz="1000" b="1" dirty="0">
              <a:latin typeface="Century Gothic" panose="020B0502020202020204" pitchFamily="34" charset="0"/>
            </a:endParaRPr>
          </a:p>
          <a:p>
            <a:pPr algn="ctr"/>
            <a:endParaRPr lang="fr-FR" sz="1000" dirty="0">
              <a:latin typeface="Century Gothic" panose="020B0502020202020204" pitchFamily="34" charset="0"/>
            </a:endParaRPr>
          </a:p>
          <a:p>
            <a:pPr algn="ctr"/>
            <a:endParaRPr lang="fr-FR" sz="1000" dirty="0">
              <a:latin typeface="Century Gothic" panose="020B0502020202020204" pitchFamily="34" charset="0"/>
            </a:endParaRPr>
          </a:p>
          <a:p>
            <a:pPr algn="ctr"/>
            <a:endParaRPr lang="fr-FR" sz="1000" dirty="0">
              <a:latin typeface="Century Gothic" panose="020B0502020202020204" pitchFamily="34" charset="0"/>
            </a:endParaRPr>
          </a:p>
          <a:p>
            <a:pPr algn="ctr"/>
            <a:endParaRPr lang="fr-FR" sz="1000" dirty="0">
              <a:latin typeface="Century Gothic" panose="020B0502020202020204" pitchFamily="34" charset="0"/>
            </a:endParaRPr>
          </a:p>
          <a:p>
            <a:pPr algn="ctr"/>
            <a:endParaRPr lang="fr-FR" sz="1000" b="1" i="1" dirty="0">
              <a:latin typeface="Century Gothic" panose="020B0502020202020204" pitchFamily="34" charset="0"/>
            </a:endParaRPr>
          </a:p>
          <a:p>
            <a:pPr algn="ctr"/>
            <a:endParaRPr lang="fr-FR" sz="1000" b="1" i="1" dirty="0">
              <a:latin typeface="Century Gothic" panose="020B0502020202020204" pitchFamily="34" charset="0"/>
            </a:endParaRPr>
          </a:p>
          <a:p>
            <a:pPr algn="ctr"/>
            <a:endParaRPr lang="fr-FR" sz="1000" b="1" i="1" dirty="0">
              <a:latin typeface="Century Gothic" panose="020B0502020202020204" pitchFamily="34" charset="0"/>
            </a:endParaRPr>
          </a:p>
          <a:p>
            <a:pPr algn="ctr"/>
            <a:endParaRPr lang="fr-FR" sz="1000" b="1" i="1" dirty="0">
              <a:latin typeface="Century Gothic" panose="020B0502020202020204" pitchFamily="34" charset="0"/>
            </a:endParaRPr>
          </a:p>
          <a:p>
            <a:pPr algn="ctr"/>
            <a:endParaRPr lang="fr-FR" sz="1000" b="1" i="1" dirty="0">
              <a:latin typeface="Century Gothic" panose="020B0502020202020204" pitchFamily="34" charset="0"/>
            </a:endParaRPr>
          </a:p>
          <a:p>
            <a:pPr algn="ctr"/>
            <a:endParaRPr lang="fr-FR" sz="1000" b="1" i="1" dirty="0">
              <a:latin typeface="Century Gothic" panose="020B0502020202020204" pitchFamily="34" charset="0"/>
            </a:endParaRPr>
          </a:p>
          <a:p>
            <a:pPr algn="ctr"/>
            <a:endParaRPr lang="fr-FR" sz="1000" b="1" i="1" dirty="0">
              <a:latin typeface="Century Gothic" panose="020B0502020202020204" pitchFamily="34" charset="0"/>
            </a:endParaRPr>
          </a:p>
          <a:p>
            <a:pPr algn="ctr"/>
            <a:endParaRPr lang="fr-FR" sz="1000" b="1" i="1" dirty="0">
              <a:latin typeface="Century Gothic" panose="020B0502020202020204" pitchFamily="34" charset="0"/>
            </a:endParaRPr>
          </a:p>
          <a:p>
            <a:pPr algn="ctr"/>
            <a:endParaRPr lang="fr-FR" sz="1000" b="1" i="1" dirty="0">
              <a:latin typeface="Century Gothic" panose="020B0502020202020204" pitchFamily="34" charset="0"/>
            </a:endParaRP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Pain fromage</a:t>
            </a: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Fruit frais</a:t>
            </a:r>
          </a:p>
          <a:p>
            <a:pPr algn="ctr"/>
            <a:endParaRPr lang="fr-FR" sz="1000" dirty="0">
              <a:latin typeface="Century Gothic" panose="020B0502020202020204" pitchFamily="34" charset="0"/>
            </a:endParaRPr>
          </a:p>
          <a:p>
            <a:pPr algn="ctr"/>
            <a:endParaRPr lang="fr-FR" sz="1000" dirty="0">
              <a:latin typeface="Century Gothic" panose="020B0502020202020204" pitchFamily="34" charset="0"/>
            </a:endParaRPr>
          </a:p>
          <a:p>
            <a:pPr algn="ctr"/>
            <a:endParaRPr lang="fr-FR" sz="1000" dirty="0">
              <a:latin typeface="Century Gothic" panose="020B0502020202020204" pitchFamily="34" charset="0"/>
            </a:endParaRPr>
          </a:p>
          <a:p>
            <a:pPr algn="ctr"/>
            <a:endParaRPr lang="fr-FR" sz="1000" dirty="0">
              <a:latin typeface="Century Gothic" panose="020B0502020202020204" pitchFamily="34" charset="0"/>
            </a:endParaRPr>
          </a:p>
          <a:p>
            <a:pPr algn="ctr"/>
            <a:endParaRPr lang="fr-FR" sz="1000" dirty="0">
              <a:latin typeface="Century Gothic" panose="020B0502020202020204" pitchFamily="34" charset="0"/>
            </a:endParaRPr>
          </a:p>
          <a:p>
            <a:pPr algn="ctr"/>
            <a:endParaRPr lang="fr-FR" sz="1000" dirty="0">
              <a:latin typeface="Century Gothic" panose="020B0502020202020204" pitchFamily="34" charset="0"/>
            </a:endParaRPr>
          </a:p>
        </p:txBody>
      </p:sp>
      <p:pic>
        <p:nvPicPr>
          <p:cNvPr id="16" name="Picture 1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9282" y="4855908"/>
            <a:ext cx="393164" cy="48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5102" y="4880401"/>
            <a:ext cx="393164" cy="48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ZoneTexte 18"/>
          <p:cNvSpPr txBox="1"/>
          <p:nvPr/>
        </p:nvSpPr>
        <p:spPr>
          <a:xfrm>
            <a:off x="9078527" y="2263635"/>
            <a:ext cx="221490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1000" dirty="0">
              <a:latin typeface="Century Gothic" panose="020B0502020202020204" pitchFamily="34" charset="0"/>
            </a:endParaRP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Macédoine mayonnaise</a:t>
            </a: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Ou</a:t>
            </a: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Salade de betteraves</a:t>
            </a:r>
          </a:p>
          <a:p>
            <a:pPr algn="ctr"/>
            <a:endParaRPr lang="fr-FR" sz="1000" dirty="0">
              <a:latin typeface="Century Gothic" panose="020B0502020202020204" pitchFamily="34" charset="0"/>
            </a:endParaRP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Filet de colin sauce Bercy</a:t>
            </a: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( échalote)</a:t>
            </a:r>
          </a:p>
          <a:p>
            <a:pPr algn="ctr"/>
            <a:endParaRPr lang="fr-FR" sz="1000" dirty="0">
              <a:latin typeface="Century Gothic" panose="020B0502020202020204" pitchFamily="34" charset="0"/>
            </a:endParaRP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Carottes et riz</a:t>
            </a:r>
          </a:p>
          <a:p>
            <a:pPr algn="ctr"/>
            <a:endParaRPr lang="fr-FR" sz="1000" dirty="0">
              <a:latin typeface="Century Gothic" panose="020B0502020202020204" pitchFamily="34" charset="0"/>
            </a:endParaRPr>
          </a:p>
          <a:p>
            <a:pPr algn="ctr"/>
            <a:endParaRPr lang="fr-FR" sz="1000" dirty="0">
              <a:latin typeface="Century Gothic" panose="020B0502020202020204" pitchFamily="34" charset="0"/>
            </a:endParaRP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Mimolette</a:t>
            </a: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Ou</a:t>
            </a: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Samos</a:t>
            </a:r>
          </a:p>
          <a:p>
            <a:pPr algn="ctr"/>
            <a:endParaRPr lang="fr-FR" sz="1000" dirty="0">
              <a:latin typeface="Century Gothic" panose="020B0502020202020204" pitchFamily="34" charset="0"/>
            </a:endParaRPr>
          </a:p>
          <a:p>
            <a:pPr algn="ctr"/>
            <a:r>
              <a:rPr lang="fr-FR" sz="1000" b="1" dirty="0">
                <a:latin typeface="Century Gothic" panose="020B0502020202020204" pitchFamily="34" charset="0"/>
              </a:rPr>
              <a:t>Fruit frais au choix</a:t>
            </a:r>
          </a:p>
          <a:p>
            <a:pPr algn="ctr"/>
            <a:endParaRPr lang="fr-FR" sz="1000" dirty="0">
              <a:latin typeface="Century Gothic" panose="020B0502020202020204" pitchFamily="34" charset="0"/>
            </a:endParaRPr>
          </a:p>
          <a:p>
            <a:pPr algn="ctr"/>
            <a:endParaRPr lang="fr-FR" sz="1000" dirty="0">
              <a:latin typeface="Century Gothic" panose="020B0502020202020204" pitchFamily="34" charset="0"/>
            </a:endParaRPr>
          </a:p>
          <a:p>
            <a:pPr algn="ctr"/>
            <a:endParaRPr lang="fr-FR" sz="1000" b="1" dirty="0">
              <a:latin typeface="Century Gothic" panose="020B0502020202020204" pitchFamily="34" charset="0"/>
            </a:endParaRP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Brioche</a:t>
            </a: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Petit suisse</a:t>
            </a: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Compote</a:t>
            </a:r>
          </a:p>
          <a:p>
            <a:pPr algn="ctr"/>
            <a:endParaRPr lang="fr-FR" sz="1000" dirty="0">
              <a:latin typeface="Century Gothic" panose="020B0502020202020204" pitchFamily="34" charset="0"/>
            </a:endParaRPr>
          </a:p>
          <a:p>
            <a:pPr algn="ctr"/>
            <a:endParaRPr lang="fr-FR" sz="1000" dirty="0">
              <a:latin typeface="Century Gothic" panose="020B0502020202020204" pitchFamily="34" charset="0"/>
            </a:endParaRPr>
          </a:p>
        </p:txBody>
      </p:sp>
      <p:pic>
        <p:nvPicPr>
          <p:cNvPr id="25" name="Picture 1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5780" y="4880401"/>
            <a:ext cx="393164" cy="48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1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0075" y="4903421"/>
            <a:ext cx="393164" cy="48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ZoneTexte 30"/>
          <p:cNvSpPr txBox="1"/>
          <p:nvPr/>
        </p:nvSpPr>
        <p:spPr>
          <a:xfrm>
            <a:off x="1178626" y="2302907"/>
            <a:ext cx="199117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>
                <a:latin typeface="Century Gothic" panose="020B0502020202020204" pitchFamily="34" charset="0"/>
              </a:rPr>
              <a:t>Taboulé</a:t>
            </a: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Ou</a:t>
            </a: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Salade de pois chiches aux petits légumes</a:t>
            </a:r>
          </a:p>
          <a:p>
            <a:pPr algn="ctr"/>
            <a:endParaRPr lang="fr-FR" sz="1000" dirty="0">
              <a:latin typeface="Century Gothic" panose="020B0502020202020204" pitchFamily="34" charset="0"/>
            </a:endParaRPr>
          </a:p>
          <a:p>
            <a:pPr algn="ctr"/>
            <a:endParaRPr lang="fr-FR" sz="1000" dirty="0">
              <a:latin typeface="Century Gothic" panose="020B0502020202020204" pitchFamily="34" charset="0"/>
            </a:endParaRP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Beignets de poisson</a:t>
            </a:r>
          </a:p>
          <a:p>
            <a:pPr algn="ctr"/>
            <a:endParaRPr lang="fr-FR" sz="1000" dirty="0">
              <a:latin typeface="Century Gothic" panose="020B0502020202020204" pitchFamily="34" charset="0"/>
            </a:endParaRPr>
          </a:p>
          <a:p>
            <a:pPr algn="ctr"/>
            <a:endParaRPr lang="fr-FR" sz="1000" dirty="0">
              <a:latin typeface="Century Gothic" panose="020B0502020202020204" pitchFamily="34" charset="0"/>
            </a:endParaRP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Gratin de chou fleur</a:t>
            </a:r>
          </a:p>
          <a:p>
            <a:pPr algn="ctr"/>
            <a:endParaRPr lang="fr-FR" sz="1000" dirty="0">
              <a:latin typeface="Century Gothic" panose="020B0502020202020204" pitchFamily="34" charset="0"/>
            </a:endParaRP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Fromage frais aux fruits</a:t>
            </a: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Ou</a:t>
            </a: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Fromage blanc sucré</a:t>
            </a:r>
          </a:p>
          <a:p>
            <a:pPr algn="ctr"/>
            <a:endParaRPr lang="fr-FR" sz="1000" dirty="0">
              <a:latin typeface="Century Gothic" panose="020B0502020202020204" pitchFamily="34" charset="0"/>
            </a:endParaRPr>
          </a:p>
          <a:p>
            <a:pPr algn="ctr"/>
            <a:r>
              <a:rPr lang="fr-FR" sz="1000" b="1" dirty="0">
                <a:latin typeface="Century Gothic" panose="020B0502020202020204" pitchFamily="34" charset="0"/>
              </a:rPr>
              <a:t>Fruit annuel au choix</a:t>
            </a:r>
          </a:p>
          <a:p>
            <a:pPr algn="ctr"/>
            <a:endParaRPr lang="fr-FR" sz="1000" dirty="0">
              <a:latin typeface="Century Gothic" panose="020B0502020202020204" pitchFamily="34" charset="0"/>
            </a:endParaRPr>
          </a:p>
          <a:p>
            <a:pPr algn="ctr"/>
            <a:endParaRPr lang="fr-FR" sz="1000" dirty="0">
              <a:latin typeface="Century Gothic" panose="020B0502020202020204" pitchFamily="34" charset="0"/>
            </a:endParaRP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Pain confiture</a:t>
            </a: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Lait menthe</a:t>
            </a: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Compote</a:t>
            </a:r>
          </a:p>
          <a:p>
            <a:pPr algn="ctr"/>
            <a:endParaRPr lang="fr-FR" sz="1000" dirty="0">
              <a:latin typeface="Century Gothic" panose="020B0502020202020204" pitchFamily="34" charset="0"/>
              <a:ea typeface="Arial" panose="020B0604020202020204" pitchFamily="34" charset="0"/>
            </a:endParaRPr>
          </a:p>
          <a:p>
            <a:pPr algn="ctr"/>
            <a:endParaRPr lang="fr-FR" sz="1000" dirty="0">
              <a:latin typeface="Century Gothic" panose="020B0502020202020204" pitchFamily="34" charset="0"/>
              <a:ea typeface="Arial" panose="020B0604020202020204" pitchFamily="34" charset="0"/>
            </a:endParaRPr>
          </a:p>
          <a:p>
            <a:pPr algn="ctr"/>
            <a:endParaRPr lang="fr-FR" sz="1000" dirty="0">
              <a:latin typeface="Century Gothic" panose="020B0502020202020204" pitchFamily="34" charset="0"/>
            </a:endParaRPr>
          </a:p>
          <a:p>
            <a:pPr algn="ctr"/>
            <a:endParaRPr lang="fr-FR" sz="1000" dirty="0">
              <a:latin typeface="Century Gothic" panose="020B0502020202020204" pitchFamily="34" charset="0"/>
            </a:endParaRPr>
          </a:p>
          <a:p>
            <a:pPr algn="ctr"/>
            <a:r>
              <a:rPr lang="fr-FR" sz="1000" dirty="0">
                <a:latin typeface="Century Gothic" panose="020B0502020202020204" pitchFamily="34" charset="0"/>
              </a:rPr>
              <a:t> </a:t>
            </a:r>
          </a:p>
        </p:txBody>
      </p:sp>
      <p:pic>
        <p:nvPicPr>
          <p:cNvPr id="22" name="Picture 80" descr="logo LR">
            <a:extLst>
              <a:ext uri="{FF2B5EF4-FFF2-40B4-BE49-F238E27FC236}">
                <a16:creationId xmlns:a16="http://schemas.microsoft.com/office/drawing/2014/main" xmlns="" id="{DD863AFF-C1DF-413C-BDE8-03A001C646B5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5242" y="725553"/>
            <a:ext cx="269875" cy="192405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1026" name="Image 15">
            <a:extLst>
              <a:ext uri="{FF2B5EF4-FFF2-40B4-BE49-F238E27FC236}">
                <a16:creationId xmlns:a16="http://schemas.microsoft.com/office/drawing/2014/main" xmlns="" id="{C4467F1D-1489-44CD-9DFC-E2224F2F2A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354" y="2188532"/>
            <a:ext cx="422275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Image 28">
            <a:extLst>
              <a:ext uri="{FF2B5EF4-FFF2-40B4-BE49-F238E27FC236}">
                <a16:creationId xmlns:a16="http://schemas.microsoft.com/office/drawing/2014/main" xmlns="" id="{00612F0B-8511-4A57-8FDD-ADAE56945E01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1629" y="4754831"/>
            <a:ext cx="148590" cy="140335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21" name="Picture 80" descr="logo LR">
            <a:extLst>
              <a:ext uri="{FF2B5EF4-FFF2-40B4-BE49-F238E27FC236}">
                <a16:creationId xmlns:a16="http://schemas.microsoft.com/office/drawing/2014/main" xmlns="" id="{67813F17-05EF-4E09-B513-235E82CEBE48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1606" y="3264966"/>
            <a:ext cx="269875" cy="192405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32" name="Image 31">
            <a:extLst>
              <a:ext uri="{FF2B5EF4-FFF2-40B4-BE49-F238E27FC236}">
                <a16:creationId xmlns:a16="http://schemas.microsoft.com/office/drawing/2014/main" xmlns="" id="{B3ADC27B-F044-43E5-A5C1-C847CE30C7EF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7095" y="2854828"/>
            <a:ext cx="148590" cy="140335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24" name="Image 23">
            <a:extLst>
              <a:ext uri="{FF2B5EF4-FFF2-40B4-BE49-F238E27FC236}">
                <a16:creationId xmlns:a16="http://schemas.microsoft.com/office/drawing/2014/main" xmlns="" id="{D6E5AB7E-8368-42F2-A10E-680A3784AACD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7674" y="4606241"/>
            <a:ext cx="243205" cy="297180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26" name="Image 25">
            <a:extLst>
              <a:ext uri="{FF2B5EF4-FFF2-40B4-BE49-F238E27FC236}">
                <a16:creationId xmlns:a16="http://schemas.microsoft.com/office/drawing/2014/main" xmlns="" id="{1A8E905B-1DFD-4FF6-8FB8-D684DEC8E494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1524" y="4563601"/>
            <a:ext cx="243205" cy="297180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27" name="Image 26">
            <a:extLst>
              <a:ext uri="{FF2B5EF4-FFF2-40B4-BE49-F238E27FC236}">
                <a16:creationId xmlns:a16="http://schemas.microsoft.com/office/drawing/2014/main" xmlns="" id="{5ABFD496-94B1-4B10-A8EB-9EABF73EC4EE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7617" y="4855206"/>
            <a:ext cx="243205" cy="297180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23" name="Image 22">
            <a:extLst>
              <a:ext uri="{FF2B5EF4-FFF2-40B4-BE49-F238E27FC236}">
                <a16:creationId xmlns:a16="http://schemas.microsoft.com/office/drawing/2014/main" xmlns="" id="{4DFE81A0-9F86-4F46-A15E-32E01BA802C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6200000">
            <a:off x="9978554" y="5637370"/>
            <a:ext cx="973289" cy="1300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11966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1904</TotalTime>
  <Words>499</Words>
  <Application>Microsoft Office PowerPoint</Application>
  <PresentationFormat>Personnalisé</PresentationFormat>
  <Paragraphs>350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Palluault, Jerome</dc:creator>
  <cp:lastModifiedBy>Anne-Marie BUSSER</cp:lastModifiedBy>
  <cp:revision>124</cp:revision>
  <cp:lastPrinted>2018-10-16T09:56:09Z</cp:lastPrinted>
  <dcterms:created xsi:type="dcterms:W3CDTF">2017-12-06T17:38:08Z</dcterms:created>
  <dcterms:modified xsi:type="dcterms:W3CDTF">2018-11-05T10:00:17Z</dcterms:modified>
</cp:coreProperties>
</file>